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67" r:id="rId2"/>
    <p:sldId id="256" r:id="rId3"/>
    <p:sldId id="478" r:id="rId4"/>
    <p:sldId id="4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4713"/>
  </p:normalViewPr>
  <p:slideViewPr>
    <p:cSldViewPr snapToGrid="0" snapToObjects="1">
      <p:cViewPr varScale="1">
        <p:scale>
          <a:sx n="104" d="100"/>
          <a:sy n="104" d="100"/>
        </p:scale>
        <p:origin x="24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C188A-CE90-6942-8F82-7AD0B78E8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80122-5FDE-3548-87D4-438BCF18A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F4C99-3DCE-DF43-BB0D-154A70A62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D4BD-183A-0D46-8802-91534240F166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28F5C-7B98-DF41-B3CA-1D4A316C1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445DD-1188-A145-9305-E53E0F728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E603-38FC-9D46-BBE6-D542564FB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55D3B-4076-5D44-9E2E-C5DE1A508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BBED01-AD71-1549-99B2-32C9B1234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CC8E7-5D26-5146-949E-D343A568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D4BD-183A-0D46-8802-91534240F166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AFDD-66BC-DA4D-A791-E28DDE8D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422ED-FEBC-2740-BD51-EA5058FE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E603-38FC-9D46-BBE6-D542564FB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9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DFED2B-D2B7-0E40-BC6A-F0851F62F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669F8-3160-444C-B607-0484ACD0E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1E56A-5696-AB4C-8BA4-3D1EC79A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D4BD-183A-0D46-8802-91534240F166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14D60-05B3-C04C-BD9B-200450D54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66E98-F95D-7749-B9B0-165BA2189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E603-38FC-9D46-BBE6-D542564FB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0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6DCA8-2F67-924B-BBE9-09770E825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5E308-6057-9243-86F6-9D0D936C8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CE97C-7A5F-0D4E-89C7-9EED426B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D4BD-183A-0D46-8802-91534240F166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78F09-93B1-1740-9470-D4BAB69C9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334B4-644B-1F45-AEE2-09635DBEA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E603-38FC-9D46-BBE6-D542564FB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0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4247A-CD09-1B4B-9DD1-654E84D66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C2DB7-AC5D-3F47-AEA1-6974BCE28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45A8A-42E8-B842-B5DB-15CA341C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D4BD-183A-0D46-8802-91534240F166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53A77-BECA-6A40-B965-4F3FFD3B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59491-9878-E44B-A25F-A608B2C67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E603-38FC-9D46-BBE6-D542564FB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9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54E96-7279-784F-8B1B-7A55753C8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05FD1-41E3-7E4E-8216-4E9F81117F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C0A52-723E-0845-A20D-97E586EF9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DFF7A-EF9B-5B49-B7F3-8F19AF9F9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D4BD-183A-0D46-8802-91534240F166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95769-7380-D74A-8284-57947C8A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F9D5F-FF1A-EF42-9AEC-CC523DAD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E603-38FC-9D46-BBE6-D542564FB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1E325-A4A1-4C49-9F1B-EB4B28D54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34D80-E0B9-2C4D-B1C2-0119C400B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DED8C-085A-7046-8EA4-528E27B9C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3E94D-9095-EC49-B87F-AD9F07573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94E047-8142-6A40-B50B-A4A1DDC60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8D7232-F554-4C43-8986-1D7E92AC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D4BD-183A-0D46-8802-91534240F166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6EF8F8-5AC4-0145-A3F5-D3FC9F9A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82783E-105C-0643-91CC-BA9A55F2E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E603-38FC-9D46-BBE6-D542564FB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1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ABF2D-918B-8448-A8C6-31F9485E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1DC195-C76E-F74F-B427-D506D5EA7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D4BD-183A-0D46-8802-91534240F166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BCCC8-B62F-8146-B46D-BC514802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4236A-1A61-A54B-8605-CE365680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E603-38FC-9D46-BBE6-D542564FB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9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6E0015-17CA-384A-8C6F-D295BE16D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D4BD-183A-0D46-8802-91534240F166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04BF16-E058-7F44-BD45-FCE722A9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2D3D8-DD6B-524C-9E69-48553AA0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E603-38FC-9D46-BBE6-D542564FB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4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2E5E-BD21-4549-91E4-321DE559D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6163B-4E5E-C34B-9F5D-EE15C8B12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B9C2C-460A-DF4D-8934-D325B6AE4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6052A-7E36-7B47-BDE0-B2734708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D4BD-183A-0D46-8802-91534240F166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E239D-78E7-AD4F-A5E0-5E050CCA5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A9475-2AD2-9644-9A34-0F08979B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E603-38FC-9D46-BBE6-D542564FB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1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98721-9492-9749-AF4D-7E6A9781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DB9081-A0AD-A241-BB3F-6C8BE7EE42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497F9-ABFC-9647-8929-FC87ECDE2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9A4F4-7EA7-764D-9B6E-8917CD9D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D4BD-183A-0D46-8802-91534240F166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209E9-90CD-8D4A-B591-D7666FCB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FF963-EA29-E047-A7E2-1E8067CA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E603-38FC-9D46-BBE6-D542564FB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6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874238-DF72-7C4F-A005-C97F14C2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0FBAA-8BD8-F249-811A-FCE44FC17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F8C74-BC09-A546-92F0-AC34A5EFD8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ED4BD-183A-0D46-8802-91534240F166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D02C3-F694-0847-83F3-167D7E0A5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CACF9-5A12-C740-A4E9-1FD0F1821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4E603-38FC-9D46-BBE6-D542564FB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8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77786-B5EB-324A-A6BF-43A42B70B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Práctica</a:t>
            </a:r>
            <a:r>
              <a:rPr lang="en-US" dirty="0"/>
              <a:t> de </a:t>
            </a:r>
            <a:r>
              <a:rPr lang="en-US" dirty="0" err="1"/>
              <a:t>hablar</a:t>
            </a:r>
            <a:r>
              <a:rPr lang="en-US" dirty="0"/>
              <a:t> – </a:t>
            </a:r>
            <a:r>
              <a:rPr lang="en-US" sz="3200" dirty="0" err="1"/>
              <a:t>habla</a:t>
            </a:r>
            <a:r>
              <a:rPr lang="en-US" sz="3200" dirty="0"/>
              <a:t> con un/a </a:t>
            </a:r>
            <a:r>
              <a:rPr lang="en-US" sz="3200" dirty="0" err="1"/>
              <a:t>compañero</a:t>
            </a:r>
            <a:r>
              <a:rPr lang="en-US" sz="3200" dirty="0"/>
              <a:t>/a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C8E19-F86D-EA4D-BE04-6AE23211C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65367F8-EF54-264F-BBDB-2DD3B0579BE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243666" y="1841544"/>
          <a:ext cx="7704667" cy="3747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Document" r:id="rId3" imgW="8966200" imgH="4076700" progId="Word.Document.12">
                  <p:embed/>
                </p:oleObj>
              </mc:Choice>
              <mc:Fallback>
                <p:oleObj name="Document" r:id="rId3" imgW="8966200" imgH="4076700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65367F8-EF54-264F-BBDB-2DD3B0579B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3666" y="1841544"/>
                        <a:ext cx="7704667" cy="3747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404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93769-8D47-5B4A-ADBA-849A4AA56A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progresivo</a:t>
            </a:r>
            <a:r>
              <a:rPr lang="en-US" dirty="0"/>
              <a:t> con </a:t>
            </a:r>
            <a:r>
              <a:rPr lang="en-US" dirty="0" err="1"/>
              <a:t>reflexivos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7DEE49-53EB-F74E-970B-58BACF559D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6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39DB5-F19F-8B4C-A43B-70123D54D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1799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Apuntes</a:t>
            </a:r>
            <a:r>
              <a:rPr lang="en-US" dirty="0"/>
              <a:t> p4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DFD597B-34C7-184D-878A-1C85C2381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25" y="987605"/>
            <a:ext cx="9242980" cy="530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52352" rIns="0" bIns="38088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rker Felt" panose="02000400000000000000" pitchFamily="2" charset="77"/>
                <a:cs typeface="Times New Roman" panose="02020603050405020304" pitchFamily="18" charset="0"/>
              </a:rPr>
              <a:t>El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rker Felt" panose="02000400000000000000" pitchFamily="2" charset="77"/>
                <a:cs typeface="Times New Roman" panose="02020603050405020304" pitchFamily="18" charset="0"/>
              </a:rPr>
              <a:t>presente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rker Felt" panose="02000400000000000000" pitchFamily="2" charset="77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rker Felt" panose="02000400000000000000" pitchFamily="2" charset="77"/>
                <a:cs typeface="Times New Roman" panose="02020603050405020304" pitchFamily="18" charset="0"/>
              </a:rPr>
              <a:t>progresivo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rker Felt" panose="02000400000000000000" pitchFamily="2" charset="77"/>
                <a:cs typeface="Times New Roman" panose="02020603050405020304" pitchFamily="18" charset="0"/>
              </a:rPr>
              <a:t> o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rker Felt" panose="02000400000000000000" pitchFamily="2" charset="77"/>
                <a:cs typeface="Times New Roman" panose="02020603050405020304" pitchFamily="18" charset="0"/>
              </a:rPr>
              <a:t>progresivo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rker Felt" panose="02000400000000000000" pitchFamily="2" charset="77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rker Felt" panose="02000400000000000000" pitchFamily="2" charset="77"/>
                <a:cs typeface="Times New Roman" panose="02020603050405020304" pitchFamily="18" charset="0"/>
              </a:rPr>
              <a:t>pasado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rker Felt" panose="02000400000000000000" pitchFamily="2" charset="77"/>
                <a:cs typeface="Times New Roman" panose="02020603050405020304" pitchFamily="18" charset="0"/>
              </a:rPr>
              <a:t> con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rker Felt" panose="02000400000000000000" pitchFamily="2" charset="77"/>
                <a:cs typeface="Times New Roman" panose="02020603050405020304" pitchFamily="18" charset="0"/>
              </a:rPr>
              <a:t>los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rker Felt" panose="02000400000000000000" pitchFamily="2" charset="77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rker Felt" panose="02000400000000000000" pitchFamily="2" charset="77"/>
                <a:cs typeface="Times New Roman" panose="02020603050405020304" pitchFamily="18" charset="0"/>
              </a:rPr>
              <a:t>pronombre</a:t>
            </a:r>
            <a:endParaRPr lang="en-US" altLang="en-US" sz="1600" b="1" i="1" dirty="0">
              <a:latin typeface="Marker Felt" panose="02000400000000000000" pitchFamily="2" charset="77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endParaRPr kumimoji="0" lang="en-US" altLang="en-US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rker Felt" panose="02000400000000000000" pitchFamily="2" charset="77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endParaRPr lang="en-US" altLang="en-US" sz="1600" b="1" i="1" dirty="0">
              <a:latin typeface="Marker Felt" panose="02000400000000000000" pitchFamily="2" charset="77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endParaRPr kumimoji="0" lang="en-US" altLang="en-US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rker Felt" panose="02000400000000000000" pitchFamily="2" charset="77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endParaRPr kumimoji="0" lang="en-US" altLang="en-US" sz="1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endParaRPr lang="en-US" altLang="en-US" sz="1400" b="1" i="1" dirty="0"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endParaRPr kumimoji="0" lang="en-US" altLang="en-US" sz="1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endParaRPr lang="en-US" altLang="en-US" sz="1400" b="1" i="1" dirty="0"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endParaRPr kumimoji="0" lang="en-US" altLang="en-US" sz="1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1.  Pronouns go in 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____________________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estar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 or directly 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______________________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to the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     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end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 of the 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–</a:t>
            </a:r>
            <a:r>
              <a:rPr kumimoji="0" lang="en-US" altLang="en-U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ndo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.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cs typeface="Times New Roman" panose="02020603050405020304" pitchFamily="18" charset="0"/>
              </a:rPr>
              <a:t>a. me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cs typeface="Times New Roman" panose="02020603050405020304" pitchFamily="18" charset="0"/>
              </a:rPr>
              <a:t>baño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cs typeface="Times New Roman" panose="02020603050405020304" pitchFamily="18" charset="0"/>
              </a:rPr>
              <a:t> =   ______ 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cs typeface="Times New Roman" panose="02020603050405020304" pitchFamily="18" charset="0"/>
              </a:rPr>
              <a:t>estoy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cs typeface="Times New Roman" panose="02020603050405020304" pitchFamily="18" charset="0"/>
              </a:rPr>
              <a:t>bañado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cs typeface="Times New Roman" panose="02020603050405020304" pitchFamily="18" charset="0"/>
              </a:rPr>
              <a:t>. 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s-ES_tradnl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b.  nos relajamos =  _________    estamos relajando. </a:t>
            </a:r>
            <a:endParaRPr kumimoji="0" lang="es-ES_tradnl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s-ES_tradnl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c.  te diviertes = _______  estás divirtiendo</a:t>
            </a:r>
            <a:endParaRPr kumimoji="0" lang="es-ES_tradnl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endParaRPr kumimoji="0" lang="es-ES_tradnl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antGarde" charset="0"/>
              <a:ea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s-ES_tradnl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2.  </a:t>
            </a:r>
            <a:r>
              <a:rPr kumimoji="0" lang="es-ES_tradnl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When</a:t>
            </a:r>
            <a:r>
              <a:rPr kumimoji="0" lang="es-ES_tradnl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 </a:t>
            </a:r>
            <a:r>
              <a:rPr kumimoji="0" lang="es-ES_tradnl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the</a:t>
            </a:r>
            <a:r>
              <a:rPr kumimoji="0" lang="es-ES_tradnl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 </a:t>
            </a:r>
            <a:r>
              <a:rPr kumimoji="0" lang="es-ES_tradnl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pronoun</a:t>
            </a:r>
            <a:r>
              <a:rPr kumimoji="0" lang="es-ES_tradnl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 </a:t>
            </a:r>
            <a:r>
              <a:rPr kumimoji="0" lang="es-ES_tradnl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is</a:t>
            </a:r>
            <a:r>
              <a:rPr kumimoji="0" lang="es-ES_tradnl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 </a:t>
            </a:r>
            <a:r>
              <a:rPr kumimoji="0" lang="es-ES_tradnl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attached</a:t>
            </a:r>
            <a:r>
              <a:rPr kumimoji="0" lang="es-ES_tradnl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 to </a:t>
            </a:r>
            <a:r>
              <a:rPr kumimoji="0" lang="es-ES_tradnl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the</a:t>
            </a:r>
            <a:r>
              <a:rPr kumimoji="0" lang="es-ES_tradnl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 </a:t>
            </a:r>
            <a:r>
              <a:rPr kumimoji="0" lang="es-ES_tradnl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end</a:t>
            </a:r>
            <a:r>
              <a:rPr kumimoji="0" lang="es-ES_tradnl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 of </a:t>
            </a:r>
            <a:r>
              <a:rPr kumimoji="0" lang="es-ES_tradnl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the</a:t>
            </a:r>
            <a:r>
              <a:rPr kumimoji="0" lang="es-ES_tradnl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 </a:t>
            </a:r>
            <a:r>
              <a:rPr kumimoji="0" lang="es-ES_tradnl" alt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–</a:t>
            </a:r>
            <a:r>
              <a:rPr kumimoji="0" lang="es-ES_tradnl" altLang="en-U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ndo</a:t>
            </a:r>
            <a:r>
              <a:rPr kumimoji="0" lang="es-ES_tradnl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, </a:t>
            </a:r>
            <a:r>
              <a:rPr kumimoji="0" lang="es-ES_tradnl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an</a:t>
            </a:r>
            <a:r>
              <a:rPr kumimoji="0" lang="es-ES_tradnl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 ____________________</a:t>
            </a:r>
            <a:r>
              <a:rPr kumimoji="0" lang="es-ES_tradnl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will</a:t>
            </a:r>
            <a:r>
              <a:rPr kumimoji="0" lang="es-ES_tradnl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 </a:t>
            </a:r>
            <a:endParaRPr kumimoji="0" lang="es-ES_tradnl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s-ES_tradnl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      be  </a:t>
            </a:r>
            <a:r>
              <a:rPr kumimoji="0" lang="es-ES_tradnl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s-ES_tradnl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necessary</a:t>
            </a:r>
            <a:r>
              <a:rPr kumimoji="0" lang="es-ES_tradnl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s-ES_tradnl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on</a:t>
            </a:r>
            <a:r>
              <a:rPr kumimoji="0" lang="es-ES_tradnl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es-ES_tradnl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the</a:t>
            </a:r>
            <a:r>
              <a:rPr kumimoji="0" lang="es-ES_tradnl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_____________________</a:t>
            </a:r>
            <a:r>
              <a:rPr kumimoji="0" lang="es-ES_tradnl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before</a:t>
            </a:r>
            <a:r>
              <a:rPr kumimoji="0" lang="es-ES_tradnl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s-ES_tradnl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the</a:t>
            </a:r>
            <a:r>
              <a:rPr kumimoji="0" lang="es-ES_tradnl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s-ES_tradnl" alt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–</a:t>
            </a:r>
            <a:r>
              <a:rPr kumimoji="0" lang="es-ES_tradnl" altLang="en-US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ndo</a:t>
            </a:r>
            <a:r>
              <a:rPr kumimoji="0" lang="es-ES_tradnl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kumimoji="0" lang="es-ES_tradnl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s-ES_tradnl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</a:rPr>
              <a:t>a. me baño =</a:t>
            </a:r>
            <a:r>
              <a:rPr kumimoji="0" lang="es-ES_tradnl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</a:rPr>
              <a:t>   </a:t>
            </a:r>
            <a:r>
              <a:rPr kumimoji="0" lang="es-ES_tradnl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</a:rPr>
              <a:t>Estoy </a:t>
            </a:r>
            <a:r>
              <a:rPr kumimoji="0" lang="es-ES_tradnl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</a:rPr>
              <a:t>bañ</a:t>
            </a:r>
            <a:r>
              <a:rPr kumimoji="0" lang="es-ES_tradnl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</a:rPr>
              <a:t>___</a:t>
            </a:r>
            <a:r>
              <a:rPr kumimoji="0" lang="es-ES_tradnl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</a:rPr>
              <a:t>ndo</a:t>
            </a:r>
            <a:r>
              <a:rPr kumimoji="0" lang="es-ES_tradnl" alt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</a:rPr>
              <a:t>________.</a:t>
            </a:r>
            <a:endParaRPr kumimoji="0" lang="es-ES_tradnl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s-ES_tradnl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	b. nos relajamos =  Estamos </a:t>
            </a:r>
            <a:r>
              <a:rPr kumimoji="0" lang="es-ES_tradnl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relaj</a:t>
            </a:r>
            <a:r>
              <a:rPr kumimoji="0" lang="es-ES_tradnl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___</a:t>
            </a:r>
            <a:r>
              <a:rPr kumimoji="0" lang="es-ES_tradnl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ndo</a:t>
            </a:r>
            <a:r>
              <a:rPr kumimoji="0" lang="es-ES_tradnl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antGarde" charset="0"/>
                <a:ea typeface="Times New Roman" panose="02020603050405020304" pitchFamily="18" charset="0"/>
              </a:rPr>
              <a:t>__________.</a:t>
            </a:r>
            <a:endParaRPr kumimoji="0" lang="es-ES_tradnl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s-ES_tradnl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	c.    se duermen __________________________________________________  </a:t>
            </a:r>
            <a:endParaRPr kumimoji="0" lang="es-ES_tradnl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68EE8DB-CC73-CA4B-92CC-4EB4B23BC849}"/>
              </a:ext>
            </a:extLst>
          </p:cNvPr>
          <p:cNvGraphicFramePr>
            <a:graphicFrameLocks noGrp="1"/>
          </p:cNvGraphicFramePr>
          <p:nvPr/>
        </p:nvGraphicFramePr>
        <p:xfrm>
          <a:off x="2796430" y="1748202"/>
          <a:ext cx="1986585" cy="1061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0248">
                  <a:extLst>
                    <a:ext uri="{9D8B030D-6E8A-4147-A177-3AD203B41FA5}">
                      <a16:colId xmlns:a16="http://schemas.microsoft.com/office/drawing/2014/main" val="1107381984"/>
                    </a:ext>
                  </a:extLst>
                </a:gridCol>
                <a:gridCol w="851647">
                  <a:extLst>
                    <a:ext uri="{9D8B030D-6E8A-4147-A177-3AD203B41FA5}">
                      <a16:colId xmlns:a16="http://schemas.microsoft.com/office/drawing/2014/main" val="40802004"/>
                    </a:ext>
                  </a:extLst>
                </a:gridCol>
                <a:gridCol w="324690">
                  <a:extLst>
                    <a:ext uri="{9D8B030D-6E8A-4147-A177-3AD203B41FA5}">
                      <a16:colId xmlns:a16="http://schemas.microsoft.com/office/drawing/2014/main" val="2017816842"/>
                    </a:ext>
                  </a:extLst>
                </a:gridCol>
              </a:tblGrid>
              <a:tr h="228600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Pronombres Reflexivos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087683"/>
                  </a:ext>
                </a:extLst>
              </a:tr>
              <a:tr h="3196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949526381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641494834"/>
                  </a:ext>
                </a:extLst>
              </a:tr>
              <a:tr h="1772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35068376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5BF8786-D50D-1B4E-9A93-4333D138092F}"/>
              </a:ext>
            </a:extLst>
          </p:cNvPr>
          <p:cNvSpPr txBox="1"/>
          <p:nvPr/>
        </p:nvSpPr>
        <p:spPr>
          <a:xfrm>
            <a:off x="2919046" y="1909535"/>
            <a:ext cx="57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F672D2-155C-2D4B-8A2D-5908C8D81A8E}"/>
              </a:ext>
            </a:extLst>
          </p:cNvPr>
          <p:cNvSpPr txBox="1"/>
          <p:nvPr/>
        </p:nvSpPr>
        <p:spPr>
          <a:xfrm>
            <a:off x="2919046" y="2236392"/>
            <a:ext cx="57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5D1A33-4109-3146-B7DE-8042878237BE}"/>
              </a:ext>
            </a:extLst>
          </p:cNvPr>
          <p:cNvSpPr txBox="1"/>
          <p:nvPr/>
        </p:nvSpPr>
        <p:spPr>
          <a:xfrm>
            <a:off x="2907323" y="2511748"/>
            <a:ext cx="57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869656-0CB9-3A4E-88D0-C91C55EF8C94}"/>
              </a:ext>
            </a:extLst>
          </p:cNvPr>
          <p:cNvSpPr txBox="1"/>
          <p:nvPr/>
        </p:nvSpPr>
        <p:spPr>
          <a:xfrm>
            <a:off x="3789722" y="1914026"/>
            <a:ext cx="57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nos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78FF04-F7B2-D441-83EB-3485017C9493}"/>
              </a:ext>
            </a:extLst>
          </p:cNvPr>
          <p:cNvSpPr txBox="1"/>
          <p:nvPr/>
        </p:nvSpPr>
        <p:spPr>
          <a:xfrm>
            <a:off x="3808891" y="2191408"/>
            <a:ext cx="57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os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64F92D-B241-E247-8EBF-4BF0FBE7D95F}"/>
              </a:ext>
            </a:extLst>
          </p:cNvPr>
          <p:cNvSpPr txBox="1"/>
          <p:nvPr/>
        </p:nvSpPr>
        <p:spPr>
          <a:xfrm>
            <a:off x="3789722" y="2490503"/>
            <a:ext cx="57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CE0AD2-74A6-594D-B502-A91ABD19B782}"/>
              </a:ext>
            </a:extLst>
          </p:cNvPr>
          <p:cNvSpPr txBox="1"/>
          <p:nvPr/>
        </p:nvSpPr>
        <p:spPr>
          <a:xfrm>
            <a:off x="2796430" y="3134812"/>
            <a:ext cx="1184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104B3"/>
                </a:solidFill>
              </a:rPr>
              <a:t>front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12A8B4-E6A6-FC44-ABB0-09161C3CA4B1}"/>
              </a:ext>
            </a:extLst>
          </p:cNvPr>
          <p:cNvSpPr txBox="1"/>
          <p:nvPr/>
        </p:nvSpPr>
        <p:spPr>
          <a:xfrm>
            <a:off x="6993291" y="3124625"/>
            <a:ext cx="1184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104B3"/>
                </a:solidFill>
              </a:rPr>
              <a:t>attahed</a:t>
            </a:r>
            <a:endParaRPr lang="en-US" sz="2000" b="1" dirty="0">
              <a:solidFill>
                <a:srgbClr val="0104B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07CDE4-E33C-0C4E-8092-524F769E9F98}"/>
              </a:ext>
            </a:extLst>
          </p:cNvPr>
          <p:cNvSpPr txBox="1"/>
          <p:nvPr/>
        </p:nvSpPr>
        <p:spPr>
          <a:xfrm>
            <a:off x="2074985" y="3726612"/>
            <a:ext cx="57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F5F0DE-17BC-C841-BA02-26F707CBACC1}"/>
              </a:ext>
            </a:extLst>
          </p:cNvPr>
          <p:cNvSpPr txBox="1"/>
          <p:nvPr/>
        </p:nvSpPr>
        <p:spPr>
          <a:xfrm>
            <a:off x="2667000" y="3995266"/>
            <a:ext cx="57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nos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FF11CF-8B4E-4440-9509-7EC3461A5756}"/>
              </a:ext>
            </a:extLst>
          </p:cNvPr>
          <p:cNvSpPr txBox="1"/>
          <p:nvPr/>
        </p:nvSpPr>
        <p:spPr>
          <a:xfrm>
            <a:off x="2221999" y="4256289"/>
            <a:ext cx="57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286750-743C-0A43-A469-181623F04AAE}"/>
              </a:ext>
            </a:extLst>
          </p:cNvPr>
          <p:cNvSpPr txBox="1"/>
          <p:nvPr/>
        </p:nvSpPr>
        <p:spPr>
          <a:xfrm>
            <a:off x="6840892" y="4706810"/>
            <a:ext cx="1184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104B3"/>
                </a:solidFill>
              </a:rPr>
              <a:t>accent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9DDCCE-6B7D-614B-B4FD-2083AE01298F}"/>
              </a:ext>
            </a:extLst>
          </p:cNvPr>
          <p:cNvSpPr txBox="1"/>
          <p:nvPr/>
        </p:nvSpPr>
        <p:spPr>
          <a:xfrm>
            <a:off x="3772138" y="5011610"/>
            <a:ext cx="1184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104B3"/>
                </a:solidFill>
              </a:rPr>
              <a:t>vowel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78175E-8E5F-0244-8142-D23E57415E81}"/>
              </a:ext>
            </a:extLst>
          </p:cNvPr>
          <p:cNvSpPr txBox="1"/>
          <p:nvPr/>
        </p:nvSpPr>
        <p:spPr>
          <a:xfrm>
            <a:off x="2901462" y="5336889"/>
            <a:ext cx="339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104B3"/>
                </a:solidFill>
              </a:rPr>
              <a:t>á</a:t>
            </a:r>
            <a:endParaRPr lang="en-US" sz="2000" b="1" dirty="0">
              <a:solidFill>
                <a:srgbClr val="0104B3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966A78-FC36-F848-9344-C03B4C57CC1F}"/>
              </a:ext>
            </a:extLst>
          </p:cNvPr>
          <p:cNvSpPr txBox="1"/>
          <p:nvPr/>
        </p:nvSpPr>
        <p:spPr>
          <a:xfrm>
            <a:off x="3521675" y="5336889"/>
            <a:ext cx="57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DFB619-728C-9C48-9844-5748A079C1BB}"/>
              </a:ext>
            </a:extLst>
          </p:cNvPr>
          <p:cNvSpPr txBox="1"/>
          <p:nvPr/>
        </p:nvSpPr>
        <p:spPr>
          <a:xfrm>
            <a:off x="3640491" y="5650303"/>
            <a:ext cx="339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104B3"/>
                </a:solidFill>
              </a:rPr>
              <a:t>á</a:t>
            </a:r>
            <a:endParaRPr lang="en-US" sz="2000" b="1" dirty="0">
              <a:solidFill>
                <a:srgbClr val="0104B3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1B3D4E-5A44-5649-BCD6-EBC2B74B820E}"/>
              </a:ext>
            </a:extLst>
          </p:cNvPr>
          <p:cNvSpPr txBox="1"/>
          <p:nvPr/>
        </p:nvSpPr>
        <p:spPr>
          <a:xfrm>
            <a:off x="4266376" y="5580708"/>
            <a:ext cx="57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nos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908127-2780-9C4F-BFB6-8E1DD39AAEB6}"/>
              </a:ext>
            </a:extLst>
          </p:cNvPr>
          <p:cNvSpPr txBox="1"/>
          <p:nvPr/>
        </p:nvSpPr>
        <p:spPr>
          <a:xfrm>
            <a:off x="2762560" y="5888886"/>
            <a:ext cx="2876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104B3"/>
                </a:solidFill>
              </a:rPr>
              <a:t>Están</a:t>
            </a:r>
            <a:r>
              <a:rPr lang="en-US" sz="2000" b="1" dirty="0">
                <a:solidFill>
                  <a:srgbClr val="0104B3"/>
                </a:solidFill>
              </a:rPr>
              <a:t> </a:t>
            </a:r>
            <a:r>
              <a:rPr lang="en-US" sz="2000" b="1" dirty="0" err="1">
                <a:solidFill>
                  <a:srgbClr val="0104B3"/>
                </a:solidFill>
              </a:rPr>
              <a:t>d</a:t>
            </a:r>
            <a:r>
              <a:rPr lang="en-US" sz="2000" b="1" dirty="0" err="1">
                <a:solidFill>
                  <a:srgbClr val="FF0000"/>
                </a:solidFill>
              </a:rPr>
              <a:t>u</a:t>
            </a:r>
            <a:r>
              <a:rPr lang="en-US" sz="2000" b="1" dirty="0" err="1">
                <a:solidFill>
                  <a:srgbClr val="0104B3"/>
                </a:solidFill>
              </a:rPr>
              <a:t>rmi</a:t>
            </a:r>
            <a:r>
              <a:rPr lang="en-US" sz="2000" b="1" dirty="0" err="1">
                <a:solidFill>
                  <a:srgbClr val="FF0000"/>
                </a:solidFill>
              </a:rPr>
              <a:t>é</a:t>
            </a:r>
            <a:r>
              <a:rPr lang="en-US" sz="2000" b="1" dirty="0" err="1">
                <a:solidFill>
                  <a:srgbClr val="0104B3"/>
                </a:solidFill>
              </a:rPr>
              <a:t>ndo</a:t>
            </a:r>
            <a:r>
              <a:rPr lang="en-US" sz="2000" b="1" dirty="0" err="1">
                <a:solidFill>
                  <a:srgbClr val="FF0000"/>
                </a:solidFill>
              </a:rPr>
              <a:t>se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5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B3F74-82F0-F649-83D0-A61A4C662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31" y="684626"/>
            <a:ext cx="10761784" cy="551688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u="sng" dirty="0" err="1"/>
              <a:t>Práctica</a:t>
            </a:r>
            <a:r>
              <a:rPr lang="en-US" b="1" u="sng" dirty="0"/>
              <a:t>: </a:t>
            </a:r>
            <a:r>
              <a:rPr lang="en-US" b="1" dirty="0"/>
              <a:t>Write the following verbs in the progressive form using both options</a:t>
            </a:r>
            <a:endParaRPr lang="en-US" b="1" u="sng" dirty="0"/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1.  They are falling asleep.	</a:t>
            </a:r>
            <a:r>
              <a:rPr lang="en-US" u="sng" dirty="0"/>
              <a:t> 						</a:t>
            </a:r>
            <a:endParaRPr lang="en-US" dirty="0"/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			</a:t>
            </a:r>
            <a:r>
              <a:rPr lang="en-US" u="sng" dirty="0"/>
              <a:t>						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2.  We are getting together.	___________________________________________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			</a:t>
            </a:r>
            <a:r>
              <a:rPr lang="en-US" u="sng" dirty="0"/>
              <a:t>						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3.  I am falling.	   _________________________________________________________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			</a:t>
            </a:r>
            <a:r>
              <a:rPr lang="en-US" u="sng" dirty="0"/>
              <a:t>						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4.  He is laughing.	   __________________________________________________________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			</a:t>
            </a:r>
            <a:r>
              <a:rPr lang="en-US" u="sng" dirty="0"/>
              <a:t>						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5.  You are having fun.	___________________________________________________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			 </a:t>
            </a:r>
            <a:r>
              <a:rPr lang="en-US" u="sng" dirty="0"/>
              <a:t>						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D24A6B-FB79-864E-8974-A00120EF5334}"/>
              </a:ext>
            </a:extLst>
          </p:cNvPr>
          <p:cNvSpPr txBox="1"/>
          <p:nvPr/>
        </p:nvSpPr>
        <p:spPr>
          <a:xfrm>
            <a:off x="949569" y="137305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dormirse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6FA5A5-99AE-7E49-A89A-8F8484030A64}"/>
              </a:ext>
            </a:extLst>
          </p:cNvPr>
          <p:cNvSpPr txBox="1"/>
          <p:nvPr/>
        </p:nvSpPr>
        <p:spPr>
          <a:xfrm>
            <a:off x="820615" y="243081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reunirse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571A0A-65EC-CD48-A8B4-80C4B0ECFFD6}"/>
              </a:ext>
            </a:extLst>
          </p:cNvPr>
          <p:cNvSpPr txBox="1"/>
          <p:nvPr/>
        </p:nvSpPr>
        <p:spPr>
          <a:xfrm>
            <a:off x="820615" y="360261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caerse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7A7777-CB45-4546-8907-0224506C37B0}"/>
              </a:ext>
            </a:extLst>
          </p:cNvPr>
          <p:cNvSpPr txBox="1"/>
          <p:nvPr/>
        </p:nvSpPr>
        <p:spPr>
          <a:xfrm>
            <a:off x="820615" y="453272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reírse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031203-3526-ED47-85AB-6DED13E892F0}"/>
              </a:ext>
            </a:extLst>
          </p:cNvPr>
          <p:cNvSpPr txBox="1"/>
          <p:nvPr/>
        </p:nvSpPr>
        <p:spPr>
          <a:xfrm>
            <a:off x="1101969" y="546284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divertirse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FC2C30-7BBC-824B-A4A9-11D66645CEE2}"/>
              </a:ext>
            </a:extLst>
          </p:cNvPr>
          <p:cNvSpPr txBox="1"/>
          <p:nvPr/>
        </p:nvSpPr>
        <p:spPr>
          <a:xfrm>
            <a:off x="4107588" y="1098844"/>
            <a:ext cx="265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FF0000"/>
                </a:solidFill>
              </a:rPr>
              <a:t>Se</a:t>
            </a:r>
            <a:r>
              <a:rPr lang="es-ES_tradnl" b="1" dirty="0">
                <a:solidFill>
                  <a:srgbClr val="0104B3"/>
                </a:solidFill>
              </a:rPr>
              <a:t> están d</a:t>
            </a:r>
            <a:r>
              <a:rPr lang="es-ES_tradnl" b="1" dirty="0">
                <a:solidFill>
                  <a:srgbClr val="FF0000"/>
                </a:solidFill>
              </a:rPr>
              <a:t>u</a:t>
            </a:r>
            <a:r>
              <a:rPr lang="es-ES_tradnl" b="1" dirty="0">
                <a:solidFill>
                  <a:srgbClr val="0104B3"/>
                </a:solidFill>
              </a:rPr>
              <a:t>rm</a:t>
            </a:r>
            <a:r>
              <a:rPr lang="es-ES_tradnl" b="1" dirty="0">
                <a:solidFill>
                  <a:srgbClr val="C00000"/>
                </a:solidFill>
              </a:rPr>
              <a:t>iendo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4DCA98-69D8-6047-B0A1-184C57748EDD}"/>
              </a:ext>
            </a:extLst>
          </p:cNvPr>
          <p:cNvSpPr txBox="1"/>
          <p:nvPr/>
        </p:nvSpPr>
        <p:spPr>
          <a:xfrm>
            <a:off x="4013804" y="1557718"/>
            <a:ext cx="265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0104B3"/>
                </a:solidFill>
              </a:rPr>
              <a:t>están </a:t>
            </a:r>
            <a:r>
              <a:rPr lang="es-ES_tradnl" b="1" dirty="0" err="1">
                <a:solidFill>
                  <a:srgbClr val="0104B3"/>
                </a:solidFill>
              </a:rPr>
              <a:t>d</a:t>
            </a:r>
            <a:r>
              <a:rPr lang="es-ES_tradnl" b="1" dirty="0" err="1">
                <a:solidFill>
                  <a:srgbClr val="FF0000"/>
                </a:solidFill>
              </a:rPr>
              <a:t>u</a:t>
            </a:r>
            <a:r>
              <a:rPr lang="es-ES_tradnl" b="1" dirty="0" err="1">
                <a:solidFill>
                  <a:srgbClr val="0104B3"/>
                </a:solidFill>
              </a:rPr>
              <a:t>rm</a:t>
            </a:r>
            <a:r>
              <a:rPr lang="es-ES_tradnl" b="1" dirty="0" err="1">
                <a:solidFill>
                  <a:srgbClr val="C00000"/>
                </a:solidFill>
              </a:rPr>
              <a:t>iendo</a:t>
            </a:r>
            <a:r>
              <a:rPr lang="es-ES_tradnl" b="1" dirty="0" err="1">
                <a:solidFill>
                  <a:srgbClr val="0104B3"/>
                </a:solidFill>
              </a:rPr>
              <a:t>se</a:t>
            </a:r>
            <a:endParaRPr lang="es-ES_tradnl" b="1" dirty="0">
              <a:solidFill>
                <a:srgbClr val="0104B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5C14E6-83A5-D24A-8179-190AA579CAC6}"/>
              </a:ext>
            </a:extLst>
          </p:cNvPr>
          <p:cNvSpPr txBox="1"/>
          <p:nvPr/>
        </p:nvSpPr>
        <p:spPr>
          <a:xfrm>
            <a:off x="4529618" y="2067173"/>
            <a:ext cx="389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FF0000"/>
                </a:solidFill>
              </a:rPr>
              <a:t>Nos</a:t>
            </a:r>
            <a:r>
              <a:rPr lang="es-ES_tradnl" b="1" dirty="0">
                <a:solidFill>
                  <a:srgbClr val="0104B3"/>
                </a:solidFill>
              </a:rPr>
              <a:t> estamos </a:t>
            </a:r>
            <a:r>
              <a:rPr lang="es-ES_tradnl" b="1" dirty="0" err="1">
                <a:solidFill>
                  <a:srgbClr val="0104B3"/>
                </a:solidFill>
              </a:rPr>
              <a:t>reu</a:t>
            </a:r>
            <a:r>
              <a:rPr lang="es-ES_tradnl" b="1" dirty="0" err="1">
                <a:solidFill>
                  <a:srgbClr val="C00000"/>
                </a:solidFill>
              </a:rPr>
              <a:t>iendo</a:t>
            </a:r>
            <a:endParaRPr lang="es-ES_tradnl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433CAF-D7D2-1340-9926-1D28CFED4F97}"/>
              </a:ext>
            </a:extLst>
          </p:cNvPr>
          <p:cNvSpPr txBox="1"/>
          <p:nvPr/>
        </p:nvSpPr>
        <p:spPr>
          <a:xfrm>
            <a:off x="4529618" y="2615476"/>
            <a:ext cx="389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0104B3"/>
                </a:solidFill>
              </a:rPr>
              <a:t>estamos reun</a:t>
            </a:r>
            <a:r>
              <a:rPr lang="es-ES_tradnl" b="1" dirty="0">
                <a:solidFill>
                  <a:srgbClr val="C00000"/>
                </a:solidFill>
              </a:rPr>
              <a:t>i</a:t>
            </a:r>
            <a:r>
              <a:rPr lang="es-ES_tradnl" b="1" dirty="0">
                <a:solidFill>
                  <a:srgbClr val="0104B3"/>
                </a:solidFill>
              </a:rPr>
              <a:t>é</a:t>
            </a:r>
            <a:r>
              <a:rPr lang="es-ES_tradnl" b="1" dirty="0">
                <a:solidFill>
                  <a:srgbClr val="C00000"/>
                </a:solidFill>
              </a:rPr>
              <a:t>ndo</a:t>
            </a:r>
            <a:r>
              <a:rPr lang="es-ES_tradnl" b="1" dirty="0">
                <a:solidFill>
                  <a:srgbClr val="0104B3"/>
                </a:solidFill>
              </a:rPr>
              <a:t>nos</a:t>
            </a:r>
            <a:endParaRPr lang="es-ES_tradnl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567F1C-4CB5-E342-AA7A-34A61E43E579}"/>
              </a:ext>
            </a:extLst>
          </p:cNvPr>
          <p:cNvSpPr txBox="1"/>
          <p:nvPr/>
        </p:nvSpPr>
        <p:spPr>
          <a:xfrm>
            <a:off x="3301333" y="3092270"/>
            <a:ext cx="265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FF0000"/>
                </a:solidFill>
              </a:rPr>
              <a:t>Me</a:t>
            </a:r>
            <a:r>
              <a:rPr lang="es-ES_tradnl" b="1" dirty="0">
                <a:solidFill>
                  <a:srgbClr val="0104B3"/>
                </a:solidFill>
              </a:rPr>
              <a:t> estoy ca</a:t>
            </a:r>
            <a:r>
              <a:rPr lang="es-ES_tradnl" b="1" dirty="0">
                <a:solidFill>
                  <a:srgbClr val="FF0000"/>
                </a:solidFill>
              </a:rPr>
              <a:t>y</a:t>
            </a:r>
            <a:r>
              <a:rPr lang="es-ES_tradnl" b="1" dirty="0">
                <a:solidFill>
                  <a:srgbClr val="C00000"/>
                </a:solidFill>
              </a:rPr>
              <a:t>endo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BA0A2B-EA4A-2F49-8DE1-7B9FD29C3110}"/>
              </a:ext>
            </a:extLst>
          </p:cNvPr>
          <p:cNvSpPr txBox="1"/>
          <p:nvPr/>
        </p:nvSpPr>
        <p:spPr>
          <a:xfrm>
            <a:off x="3688195" y="3569064"/>
            <a:ext cx="265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0104B3"/>
                </a:solidFill>
              </a:rPr>
              <a:t>estoy ca</a:t>
            </a:r>
            <a:r>
              <a:rPr lang="es-ES_tradnl" b="1" dirty="0">
                <a:solidFill>
                  <a:srgbClr val="FF0000"/>
                </a:solidFill>
              </a:rPr>
              <a:t>y</a:t>
            </a:r>
            <a:r>
              <a:rPr lang="es-ES_tradnl" b="1" dirty="0">
                <a:solidFill>
                  <a:srgbClr val="0104B3"/>
                </a:solidFill>
              </a:rPr>
              <a:t>é</a:t>
            </a:r>
            <a:r>
              <a:rPr lang="es-ES_tradnl" b="1" dirty="0">
                <a:solidFill>
                  <a:srgbClr val="C00000"/>
                </a:solidFill>
              </a:rPr>
              <a:t>ndo</a:t>
            </a:r>
            <a:r>
              <a:rPr lang="es-ES_tradnl" b="1" dirty="0">
                <a:solidFill>
                  <a:srgbClr val="0104B3"/>
                </a:solidFill>
              </a:rPr>
              <a:t>me</a:t>
            </a:r>
            <a:endParaRPr lang="es-ES_tradnl" b="1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2CD59B-4E1B-8543-8ECF-F7524508F2A5}"/>
              </a:ext>
            </a:extLst>
          </p:cNvPr>
          <p:cNvSpPr txBox="1"/>
          <p:nvPr/>
        </p:nvSpPr>
        <p:spPr>
          <a:xfrm>
            <a:off x="3406840" y="4098948"/>
            <a:ext cx="265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FF0000"/>
                </a:solidFill>
              </a:rPr>
              <a:t>Se</a:t>
            </a:r>
            <a:r>
              <a:rPr lang="es-ES_tradnl" b="1" dirty="0">
                <a:solidFill>
                  <a:srgbClr val="0104B3"/>
                </a:solidFill>
              </a:rPr>
              <a:t> está r</a:t>
            </a:r>
            <a:r>
              <a:rPr lang="es-ES_tradnl" b="1" dirty="0">
                <a:solidFill>
                  <a:srgbClr val="FF0000"/>
                </a:solidFill>
              </a:rPr>
              <a:t>i</a:t>
            </a:r>
            <a:r>
              <a:rPr lang="es-ES_tradnl" b="1" dirty="0">
                <a:solidFill>
                  <a:srgbClr val="C00000"/>
                </a:solidFill>
              </a:rPr>
              <a:t>endo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4CF0A2-B6EC-CE4B-8BF3-E3CFBF7A9D16}"/>
              </a:ext>
            </a:extLst>
          </p:cNvPr>
          <p:cNvSpPr txBox="1"/>
          <p:nvPr/>
        </p:nvSpPr>
        <p:spPr>
          <a:xfrm>
            <a:off x="4175639" y="4620343"/>
            <a:ext cx="265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0104B3"/>
                </a:solidFill>
              </a:rPr>
              <a:t>está r</a:t>
            </a:r>
            <a:r>
              <a:rPr lang="es-ES_tradnl" b="1" dirty="0">
                <a:solidFill>
                  <a:srgbClr val="FF0000"/>
                </a:solidFill>
              </a:rPr>
              <a:t>i</a:t>
            </a:r>
            <a:r>
              <a:rPr lang="es-ES_tradnl" b="1" dirty="0">
                <a:solidFill>
                  <a:srgbClr val="0104B3"/>
                </a:solidFill>
              </a:rPr>
              <a:t>é</a:t>
            </a:r>
            <a:r>
              <a:rPr lang="es-ES_tradnl" b="1" dirty="0">
                <a:solidFill>
                  <a:srgbClr val="C00000"/>
                </a:solidFill>
              </a:rPr>
              <a:t>ndo</a:t>
            </a:r>
            <a:r>
              <a:rPr lang="es-ES_tradnl" b="1" dirty="0">
                <a:solidFill>
                  <a:srgbClr val="0104B3"/>
                </a:solidFill>
              </a:rPr>
              <a:t>se</a:t>
            </a:r>
            <a:endParaRPr lang="es-ES_tradnl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80A582-6A7A-2C4E-9D56-29496BB78D40}"/>
              </a:ext>
            </a:extLst>
          </p:cNvPr>
          <p:cNvSpPr txBox="1"/>
          <p:nvPr/>
        </p:nvSpPr>
        <p:spPr>
          <a:xfrm>
            <a:off x="3922655" y="5105626"/>
            <a:ext cx="265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FF0000"/>
                </a:solidFill>
              </a:rPr>
              <a:t>Te</a:t>
            </a:r>
            <a:r>
              <a:rPr lang="es-ES_tradnl" b="1" dirty="0">
                <a:solidFill>
                  <a:srgbClr val="0104B3"/>
                </a:solidFill>
              </a:rPr>
              <a:t> estás  divirti</a:t>
            </a:r>
            <a:r>
              <a:rPr lang="es-ES_tradnl" b="1" dirty="0">
                <a:solidFill>
                  <a:srgbClr val="C00000"/>
                </a:solidFill>
              </a:rPr>
              <a:t>endo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7A9EB1-E43D-AB45-9301-79275FF3F7F5}"/>
              </a:ext>
            </a:extLst>
          </p:cNvPr>
          <p:cNvSpPr txBox="1"/>
          <p:nvPr/>
        </p:nvSpPr>
        <p:spPr>
          <a:xfrm>
            <a:off x="3922655" y="5590909"/>
            <a:ext cx="265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0104B3"/>
                </a:solidFill>
              </a:rPr>
              <a:t>estás  divirti</a:t>
            </a:r>
            <a:r>
              <a:rPr lang="es-ES_tradnl" b="1" dirty="0">
                <a:solidFill>
                  <a:srgbClr val="C00000"/>
                </a:solidFill>
              </a:rPr>
              <a:t>éndo</a:t>
            </a:r>
            <a:r>
              <a:rPr lang="es-ES_tradnl" b="1" dirty="0">
                <a:solidFill>
                  <a:srgbClr val="0104B3"/>
                </a:solidFill>
              </a:rPr>
              <a:t>te </a:t>
            </a:r>
            <a:endParaRPr lang="es-ES_tradn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7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182</Words>
  <Application>Microsoft Macintosh PowerPoint</Application>
  <PresentationFormat>Widescreen</PresentationFormat>
  <Paragraphs>77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AvantGarde</vt:lpstr>
      <vt:lpstr>Calibri</vt:lpstr>
      <vt:lpstr>Calibri Light</vt:lpstr>
      <vt:lpstr>Century Gothic</vt:lpstr>
      <vt:lpstr>Marker Felt</vt:lpstr>
      <vt:lpstr>Times New Roman</vt:lpstr>
      <vt:lpstr>Office Theme</vt:lpstr>
      <vt:lpstr>Document</vt:lpstr>
      <vt:lpstr>Práctica de hablar – habla con un/a compañero/a</vt:lpstr>
      <vt:lpstr>El progresivo con reflexivos</vt:lpstr>
      <vt:lpstr>Apuntes p4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Práctica de hablar – habla con un/a compañero/a</dc:title>
  <dc:creator>Microsoft Office User</dc:creator>
  <cp:lastModifiedBy>Microsoft Office User</cp:lastModifiedBy>
  <cp:revision>1</cp:revision>
  <dcterms:created xsi:type="dcterms:W3CDTF">2018-12-12T21:06:58Z</dcterms:created>
  <dcterms:modified xsi:type="dcterms:W3CDTF">2018-12-12T21:09:26Z</dcterms:modified>
</cp:coreProperties>
</file>