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0" r:id="rId6"/>
    <p:sldId id="281" r:id="rId7"/>
    <p:sldId id="282" r:id="rId8"/>
    <p:sldId id="272" r:id="rId9"/>
    <p:sldId id="273" r:id="rId10"/>
    <p:sldId id="274" r:id="rId11"/>
    <p:sldId id="283" r:id="rId12"/>
    <p:sldId id="284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/>
    <p:restoredTop sz="94713"/>
  </p:normalViewPr>
  <p:slideViewPr>
    <p:cSldViewPr snapToGrid="0" snapToObjects="1">
      <p:cViewPr varScale="1">
        <p:scale>
          <a:sx n="62" d="100"/>
          <a:sy n="62" d="100"/>
        </p:scale>
        <p:origin x="22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áctica del RET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Práctica del RETO</a:t>
            </a:r>
          </a:p>
        </p:txBody>
      </p:sp>
      <p:sp>
        <p:nvSpPr>
          <p:cNvPr id="120" name="Dar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674">
                <a:solidFill>
                  <a:srgbClr val="FFFB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lang="en-US" dirty="0" err="1"/>
              <a:t>bloquear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19345" y="2103756"/>
            <a:ext cx="205184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21663" y="3130918"/>
            <a:ext cx="384720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bloqueando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42271" y="4158080"/>
            <a:ext cx="32060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492022" y="2245074"/>
            <a:ext cx="2867773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They (m)  block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106272" y="3220399"/>
            <a:ext cx="410849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(m) are 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153152" y="4289453"/>
            <a:ext cx="4220707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600" dirty="0"/>
              <a:t>They (m) are going to block</a:t>
            </a:r>
            <a:endParaRPr sz="26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777082" y="5014387"/>
            <a:ext cx="360675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(m)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108331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281727" y="400783"/>
            <a:ext cx="328295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ellos</a:t>
            </a:r>
            <a:r>
              <a:rPr lang="en-US" dirty="0"/>
              <a:t> / </a:t>
            </a:r>
            <a:r>
              <a:rPr lang="en-US" dirty="0" err="1"/>
              <a:t>bloquear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40318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19345" y="2103756"/>
            <a:ext cx="205184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21663" y="3130918"/>
            <a:ext cx="384720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bloqueando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42271" y="4158080"/>
            <a:ext cx="32060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602630" y="2245074"/>
            <a:ext cx="2646557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They (f)  block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220085" y="3220399"/>
            <a:ext cx="388087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(f) are 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245325" y="4289453"/>
            <a:ext cx="4036361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600" dirty="0"/>
              <a:t>They (f) are going to block</a:t>
            </a:r>
            <a:endParaRPr sz="26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890895" y="5014387"/>
            <a:ext cx="337913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(f)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108331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 err="1"/>
              <a:t>blcok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281727" y="400783"/>
            <a:ext cx="328295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ellas</a:t>
            </a:r>
            <a:r>
              <a:rPr lang="en-US" dirty="0"/>
              <a:t> / </a:t>
            </a:r>
            <a:r>
              <a:rPr lang="en-US" dirty="0" err="1"/>
              <a:t>bloquear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004311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19345" y="2103756"/>
            <a:ext cx="205184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21663" y="3130918"/>
            <a:ext cx="384720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bloqueando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42271" y="4158080"/>
            <a:ext cx="32060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302635" y="2216731"/>
            <a:ext cx="371576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sz="3200" dirty="0"/>
              <a:t>You formal  </a:t>
            </a:r>
            <a:r>
              <a:rPr lang="en-US" sz="3200" dirty="0" err="1"/>
              <a:t>pl</a:t>
            </a:r>
            <a:r>
              <a:rPr lang="en-US" sz="3200" dirty="0"/>
              <a:t> </a:t>
            </a:r>
            <a:r>
              <a:rPr lang="en-US" dirty="0"/>
              <a:t>block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156517" y="3251177"/>
            <a:ext cx="454130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formal  </a:t>
            </a:r>
            <a:r>
              <a:rPr lang="en-US" sz="2800" dirty="0" err="1"/>
              <a:t>pl</a:t>
            </a:r>
            <a:r>
              <a:rPr lang="en-US" sz="2800" dirty="0"/>
              <a:t>) are blocking</a:t>
            </a:r>
            <a:endParaRPr sz="2800" dirty="0"/>
          </a:p>
        </p:txBody>
      </p:sp>
      <p:sp>
        <p:nvSpPr>
          <p:cNvPr id="186" name="he gave"/>
          <p:cNvSpPr txBox="1"/>
          <p:nvPr/>
        </p:nvSpPr>
        <p:spPr>
          <a:xfrm>
            <a:off x="7866215" y="4289453"/>
            <a:ext cx="4794582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400" dirty="0"/>
              <a:t>You formal  </a:t>
            </a:r>
            <a:r>
              <a:rPr lang="en-US" sz="2400" dirty="0" err="1"/>
              <a:t>pl</a:t>
            </a:r>
            <a:r>
              <a:rPr lang="en-US" sz="2400" dirty="0"/>
              <a:t> </a:t>
            </a:r>
            <a:r>
              <a:rPr lang="en-US" sz="2600" dirty="0"/>
              <a:t>are going to block</a:t>
            </a:r>
            <a:endParaRPr sz="26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876259" y="4999434"/>
            <a:ext cx="451726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formal  </a:t>
            </a:r>
            <a:r>
              <a:rPr lang="en-US" sz="3200" dirty="0" err="1"/>
              <a:t>pl</a:t>
            </a:r>
            <a:r>
              <a:rPr lang="en-US" sz="3200" dirty="0"/>
              <a:t>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108331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 err="1"/>
              <a:t>blcok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268904" y="400783"/>
            <a:ext cx="330859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Uds</a:t>
            </a:r>
            <a:r>
              <a:rPr lang="en-US" dirty="0"/>
              <a:t>. / </a:t>
            </a:r>
            <a:r>
              <a:rPr lang="en-US" dirty="0" err="1"/>
              <a:t>bloquear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666302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r - to give…"/>
          <p:cNvSpPr txBox="1"/>
          <p:nvPr/>
        </p:nvSpPr>
        <p:spPr>
          <a:xfrm>
            <a:off x="3015005" y="755650"/>
            <a:ext cx="494279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Dar - to give</a:t>
            </a:r>
          </a:p>
          <a:p>
            <a:r>
              <a:t>conjugate and translate</a:t>
            </a:r>
          </a:p>
        </p:txBody>
      </p:sp>
      <p:sp>
        <p:nvSpPr>
          <p:cNvPr id="123" name="1. presente"/>
          <p:cNvSpPr txBox="1"/>
          <p:nvPr/>
        </p:nvSpPr>
        <p:spPr>
          <a:xfrm>
            <a:off x="1394206" y="1841500"/>
            <a:ext cx="241858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 presente</a:t>
            </a:r>
          </a:p>
        </p:txBody>
      </p:sp>
      <p:sp>
        <p:nvSpPr>
          <p:cNvPr id="124" name="2. presente progresivo"/>
          <p:cNvSpPr txBox="1"/>
          <p:nvPr/>
        </p:nvSpPr>
        <p:spPr>
          <a:xfrm>
            <a:off x="1427733" y="2552700"/>
            <a:ext cx="471373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2. presente progresivo</a:t>
            </a:r>
          </a:p>
        </p:txBody>
      </p:sp>
      <p:sp>
        <p:nvSpPr>
          <p:cNvPr id="125" name="3.  El futuro informal"/>
          <p:cNvSpPr txBox="1"/>
          <p:nvPr/>
        </p:nvSpPr>
        <p:spPr>
          <a:xfrm>
            <a:off x="1427987" y="3314700"/>
            <a:ext cx="43068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3.  El futuro informal </a:t>
            </a:r>
          </a:p>
        </p:txBody>
      </p:sp>
      <p:sp>
        <p:nvSpPr>
          <p:cNvPr id="126" name="4. pretérito"/>
          <p:cNvSpPr txBox="1"/>
          <p:nvPr/>
        </p:nvSpPr>
        <p:spPr>
          <a:xfrm>
            <a:off x="1445183" y="4076700"/>
            <a:ext cx="23166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4. pretérito</a:t>
            </a:r>
          </a:p>
        </p:txBody>
      </p:sp>
      <p:sp>
        <p:nvSpPr>
          <p:cNvPr id="127" name="5. El inoperative / mandato"/>
          <p:cNvSpPr txBox="1"/>
          <p:nvPr/>
        </p:nvSpPr>
        <p:spPr>
          <a:xfrm>
            <a:off x="1452378" y="4943057"/>
            <a:ext cx="55773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5. El inoperative / mandato</a:t>
            </a:r>
          </a:p>
        </p:txBody>
      </p:sp>
      <p:sp>
        <p:nvSpPr>
          <p:cNvPr id="128" name="yo">
            <a:hlinkClick r:id="rId2" action="ppaction://hlinksldjump"/>
          </p:cNvPr>
          <p:cNvSpPr/>
          <p:nvPr/>
        </p:nvSpPr>
        <p:spPr>
          <a:xfrm>
            <a:off x="7985404" y="2628900"/>
            <a:ext cx="462992" cy="495301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yo</a:t>
            </a:r>
            <a:endParaRPr dirty="0"/>
          </a:p>
        </p:txBody>
      </p:sp>
      <p:sp>
        <p:nvSpPr>
          <p:cNvPr id="129" name="tú">
            <a:hlinkClick r:id="rId4" action="ppaction://hlinksldjump"/>
          </p:cNvPr>
          <p:cNvSpPr/>
          <p:nvPr/>
        </p:nvSpPr>
        <p:spPr>
          <a:xfrm>
            <a:off x="8022056" y="3657600"/>
            <a:ext cx="389688" cy="495301"/>
          </a:xfrm>
          <a:prstGeom prst="rect">
            <a:avLst/>
          </a:prstGeom>
          <a:gradFill>
            <a:gsLst>
              <a:gs pos="0">
                <a:srgbClr val="189B1A"/>
              </a:gs>
              <a:gs pos="100000">
                <a:srgbClr val="235D0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tú</a:t>
            </a:r>
          </a:p>
        </p:txBody>
      </p:sp>
      <p:sp>
        <p:nvSpPr>
          <p:cNvPr id="130" name="él,">
            <a:hlinkClick r:id="rId5" action="ppaction://hlinksldjump"/>
          </p:cNvPr>
          <p:cNvSpPr/>
          <p:nvPr/>
        </p:nvSpPr>
        <p:spPr>
          <a:xfrm>
            <a:off x="7985404" y="4629150"/>
            <a:ext cx="4629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él,</a:t>
            </a:r>
          </a:p>
        </p:txBody>
      </p:sp>
      <p:sp>
        <p:nvSpPr>
          <p:cNvPr id="131" name="nosotros/as">
            <a:hlinkClick r:id="rId6" action="ppaction://hlinksldjump"/>
          </p:cNvPr>
          <p:cNvSpPr/>
          <p:nvPr/>
        </p:nvSpPr>
        <p:spPr>
          <a:xfrm>
            <a:off x="9481019" y="2628900"/>
            <a:ext cx="1815162" cy="495301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nosotros</a:t>
            </a:r>
            <a:r>
              <a:rPr dirty="0"/>
              <a:t>/as</a:t>
            </a:r>
          </a:p>
        </p:txBody>
      </p:sp>
      <p:sp>
        <p:nvSpPr>
          <p:cNvPr id="132" name="vosotros/as">
            <a:hlinkClick r:id="rId7" action="ppaction://hlinksldjump"/>
          </p:cNvPr>
          <p:cNvSpPr/>
          <p:nvPr/>
        </p:nvSpPr>
        <p:spPr>
          <a:xfrm>
            <a:off x="9490265" y="3663950"/>
            <a:ext cx="1796670" cy="495301"/>
          </a:xfrm>
          <a:prstGeom prst="rect">
            <a:avLst/>
          </a:prstGeom>
          <a:gradFill>
            <a:gsLst>
              <a:gs pos="0">
                <a:srgbClr val="189B1A"/>
              </a:gs>
              <a:gs pos="100000">
                <a:srgbClr val="235D0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vosotros</a:t>
            </a:r>
            <a:r>
              <a:rPr dirty="0"/>
              <a:t>/as</a:t>
            </a:r>
          </a:p>
        </p:txBody>
      </p:sp>
      <p:sp>
        <p:nvSpPr>
          <p:cNvPr id="133" name="ellos">
            <a:hlinkClick r:id="rId8" action="ppaction://hlinksldjump"/>
          </p:cNvPr>
          <p:cNvSpPr/>
          <p:nvPr/>
        </p:nvSpPr>
        <p:spPr>
          <a:xfrm>
            <a:off x="10119004" y="4629150"/>
            <a:ext cx="7931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ellos</a:t>
            </a:r>
            <a:endParaRPr dirty="0"/>
          </a:p>
        </p:txBody>
      </p:sp>
      <p:sp>
        <p:nvSpPr>
          <p:cNvPr id="134" name="ella">
            <a:hlinkClick r:id="rId9" action="ppaction://hlinksldjump"/>
          </p:cNvPr>
          <p:cNvSpPr/>
          <p:nvPr/>
        </p:nvSpPr>
        <p:spPr>
          <a:xfrm>
            <a:off x="7902854" y="5299075"/>
            <a:ext cx="6280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ella</a:t>
            </a:r>
          </a:p>
        </p:txBody>
      </p:sp>
      <p:sp>
        <p:nvSpPr>
          <p:cNvPr id="135" name="Ud.">
            <a:hlinkClick r:id="rId10" action="ppaction://hlinksldjump"/>
          </p:cNvPr>
          <p:cNvSpPr/>
          <p:nvPr/>
        </p:nvSpPr>
        <p:spPr>
          <a:xfrm>
            <a:off x="7893773" y="5969000"/>
            <a:ext cx="646254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Ud.</a:t>
            </a:r>
          </a:p>
        </p:txBody>
      </p:sp>
      <p:sp>
        <p:nvSpPr>
          <p:cNvPr id="136" name="ellas">
            <a:hlinkClick r:id="rId11" action="ppaction://hlinksldjump"/>
          </p:cNvPr>
          <p:cNvSpPr/>
          <p:nvPr/>
        </p:nvSpPr>
        <p:spPr>
          <a:xfrm>
            <a:off x="10073106" y="5299075"/>
            <a:ext cx="884988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/>
              <a:t> </a:t>
            </a:r>
            <a:r>
              <a:rPr dirty="0" err="1"/>
              <a:t>ellas</a:t>
            </a:r>
            <a:endParaRPr dirty="0"/>
          </a:p>
        </p:txBody>
      </p:sp>
      <p:sp>
        <p:nvSpPr>
          <p:cNvPr id="137" name="Uds.">
            <a:hlinkClick r:id="" action="ppaction://hlinkshowjump?jump=lastslide"/>
          </p:cNvPr>
          <p:cNvSpPr/>
          <p:nvPr/>
        </p:nvSpPr>
        <p:spPr>
          <a:xfrm>
            <a:off x="10109923" y="5969000"/>
            <a:ext cx="811354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Uds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3FC128C-F0EB-BF45-9458-1D9F49E7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23663"/>
              </p:ext>
            </p:extLst>
          </p:nvPr>
        </p:nvGraphicFramePr>
        <p:xfrm>
          <a:off x="1859867" y="6189053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39" name="Table"/>
          <p:cNvGraphicFramePr/>
          <p:nvPr/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0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41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42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Tiempo</a:t>
            </a:r>
            <a:r>
              <a:rPr dirty="0"/>
              <a:t> verbal</a:t>
            </a:r>
          </a:p>
        </p:txBody>
      </p:sp>
      <p:sp>
        <p:nvSpPr>
          <p:cNvPr id="143" name="doy"/>
          <p:cNvSpPr txBox="1"/>
          <p:nvPr/>
        </p:nvSpPr>
        <p:spPr>
          <a:xfrm>
            <a:off x="4847584" y="2103756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bloqueo</a:t>
            </a:r>
            <a:endParaRPr dirty="0"/>
          </a:p>
        </p:txBody>
      </p:sp>
      <p:sp>
        <p:nvSpPr>
          <p:cNvPr id="144" name="estoy dando"/>
          <p:cNvSpPr txBox="1"/>
          <p:nvPr/>
        </p:nvSpPr>
        <p:spPr>
          <a:xfrm>
            <a:off x="4043675" y="3125505"/>
            <a:ext cx="340317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200" dirty="0" err="1"/>
              <a:t>estoy</a:t>
            </a:r>
            <a:r>
              <a:rPr sz="3200" dirty="0"/>
              <a:t> </a:t>
            </a:r>
            <a:r>
              <a:rPr lang="en-US" sz="3200" dirty="0" err="1"/>
              <a:t>bloqueando</a:t>
            </a:r>
            <a:endParaRPr sz="3200" dirty="0"/>
          </a:p>
        </p:txBody>
      </p:sp>
      <p:sp>
        <p:nvSpPr>
          <p:cNvPr id="145" name="di"/>
          <p:cNvSpPr txBox="1"/>
          <p:nvPr/>
        </p:nvSpPr>
        <p:spPr>
          <a:xfrm>
            <a:off x="4847583" y="4976650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bloqueé</a:t>
            </a:r>
            <a:endParaRPr dirty="0"/>
          </a:p>
        </p:txBody>
      </p:sp>
      <p:sp>
        <p:nvSpPr>
          <p:cNvPr id="146" name="I give"/>
          <p:cNvSpPr txBox="1"/>
          <p:nvPr/>
        </p:nvSpPr>
        <p:spPr>
          <a:xfrm>
            <a:off x="8545488" y="2363024"/>
            <a:ext cx="1407437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I </a:t>
            </a:r>
            <a:r>
              <a:rPr lang="en-US" dirty="0"/>
              <a:t>block</a:t>
            </a:r>
            <a:endParaRPr dirty="0"/>
          </a:p>
        </p:txBody>
      </p:sp>
      <p:sp>
        <p:nvSpPr>
          <p:cNvPr id="147" name="I am giving"/>
          <p:cNvSpPr txBox="1"/>
          <p:nvPr/>
        </p:nvSpPr>
        <p:spPr>
          <a:xfrm>
            <a:off x="8269010" y="3291920"/>
            <a:ext cx="228107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sz="2800" dirty="0"/>
              <a:t>I am </a:t>
            </a:r>
            <a:r>
              <a:rPr lang="en-US" sz="2800" dirty="0"/>
              <a:t>blocking</a:t>
            </a:r>
            <a:endParaRPr sz="2800" dirty="0"/>
          </a:p>
        </p:txBody>
      </p:sp>
      <p:sp>
        <p:nvSpPr>
          <p:cNvPr id="148" name="I gave"/>
          <p:cNvSpPr txBox="1"/>
          <p:nvPr/>
        </p:nvSpPr>
        <p:spPr>
          <a:xfrm>
            <a:off x="8531905" y="4999733"/>
            <a:ext cx="1865895" cy="610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dirty="0"/>
              <a:t>I </a:t>
            </a:r>
            <a:r>
              <a:rPr lang="en-US" dirty="0"/>
              <a:t>blocked</a:t>
            </a:r>
            <a:endParaRPr dirty="0"/>
          </a:p>
        </p:txBody>
      </p:sp>
      <p:sp>
        <p:nvSpPr>
          <p:cNvPr id="149" name="yo / dar"/>
          <p:cNvSpPr txBox="1"/>
          <p:nvPr/>
        </p:nvSpPr>
        <p:spPr>
          <a:xfrm>
            <a:off x="913461" y="503556"/>
            <a:ext cx="282128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yo</a:t>
            </a:r>
            <a:r>
              <a:rPr dirty="0"/>
              <a:t> /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50" name="voy a dar"/>
          <p:cNvSpPr txBox="1"/>
          <p:nvPr/>
        </p:nvSpPr>
        <p:spPr>
          <a:xfrm>
            <a:off x="4091487" y="4069173"/>
            <a:ext cx="3008837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dirty="0" err="1"/>
              <a:t>voy</a:t>
            </a:r>
            <a:r>
              <a:rPr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51" name="I’m going to give"/>
          <p:cNvSpPr txBox="1"/>
          <p:nvPr/>
        </p:nvSpPr>
        <p:spPr>
          <a:xfrm>
            <a:off x="8020504" y="4261982"/>
            <a:ext cx="2457404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dirty="0"/>
              <a:t>I’m going to </a:t>
            </a:r>
            <a:r>
              <a:rPr lang="en-US" dirty="0"/>
              <a:t>block</a:t>
            </a:r>
            <a:endParaRPr dirty="0"/>
          </a:p>
        </p:txBody>
      </p:sp>
      <p:sp>
        <p:nvSpPr>
          <p:cNvPr id="152" name="No digas"/>
          <p:cNvSpPr txBox="1"/>
          <p:nvPr/>
        </p:nvSpPr>
        <p:spPr>
          <a:xfrm>
            <a:off x="6444635" y="7126283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bloquees</a:t>
            </a:r>
            <a:endParaRPr lang="es-ES_tradnl" b="1" dirty="0">
              <a:solidFill>
                <a:srgbClr val="FFFF00"/>
              </a:solidFill>
            </a:endParaRPr>
          </a:p>
        </p:txBody>
      </p:sp>
      <p:sp>
        <p:nvSpPr>
          <p:cNvPr id="155" name="Di"/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s-ES_tradnl" dirty="0"/>
              <a:t>bloquea</a:t>
            </a: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BAD6788F-3719-874F-9E9D-E496F5837C73}"/>
              </a:ext>
            </a:extLst>
          </p:cNvPr>
          <p:cNvSpPr txBox="1"/>
          <p:nvPr/>
        </p:nvSpPr>
        <p:spPr>
          <a:xfrm>
            <a:off x="2929035" y="8082634"/>
            <a:ext cx="199556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5" name="Di">
            <a:extLst>
              <a:ext uri="{FF2B5EF4-FFF2-40B4-BE49-F238E27FC236}">
                <a16:creationId xmlns:a16="http://schemas.microsoft.com/office/drawing/2014/main" id="{50992982-261F-F14E-BFA3-15EBE4C16F09}"/>
              </a:ext>
            </a:extLst>
          </p:cNvPr>
          <p:cNvSpPr txBox="1"/>
          <p:nvPr/>
        </p:nvSpPr>
        <p:spPr>
          <a:xfrm>
            <a:off x="6722533" y="8149696"/>
            <a:ext cx="274231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animBg="1" advAuto="0"/>
      <p:bldP spid="144" grpId="3" animBg="1" advAuto="0"/>
      <p:bldP spid="145" grpId="0" animBg="1"/>
      <p:bldP spid="146" grpId="2" animBg="1" advAuto="0"/>
      <p:bldP spid="147" grpId="4" animBg="1" advAuto="0"/>
      <p:bldP spid="148" grpId="0" animBg="1"/>
      <p:bldP spid="150" grpId="5" animBg="1" advAuto="0"/>
      <p:bldP spid="151" grpId="6" animBg="1" advAuto="0"/>
      <p:bldP spid="152" grpId="0" animBg="1"/>
      <p:bldP spid="155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AECAA6F-656A-A447-A711-4D50876BE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87490"/>
              </p:ext>
            </p:extLst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39" name="Table"/>
          <p:cNvGraphicFramePr/>
          <p:nvPr/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0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41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42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43" name="doy"/>
          <p:cNvSpPr txBox="1"/>
          <p:nvPr/>
        </p:nvSpPr>
        <p:spPr>
          <a:xfrm>
            <a:off x="4732167" y="2103756"/>
            <a:ext cx="202619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s-ES_tradnl" dirty="0"/>
              <a:t>bloqueas</a:t>
            </a:r>
          </a:p>
        </p:txBody>
      </p:sp>
      <p:sp>
        <p:nvSpPr>
          <p:cNvPr id="144" name="estoy dando"/>
          <p:cNvSpPr txBox="1"/>
          <p:nvPr/>
        </p:nvSpPr>
        <p:spPr>
          <a:xfrm>
            <a:off x="4145469" y="3177084"/>
            <a:ext cx="319959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</a:t>
            </a:r>
            <a:r>
              <a:rPr lang="en-US" sz="3000" dirty="0" err="1"/>
              <a:t>ás</a:t>
            </a:r>
            <a:r>
              <a:rPr sz="3000" dirty="0"/>
              <a:t> </a:t>
            </a:r>
            <a:r>
              <a:rPr lang="en-US" sz="3000" dirty="0" err="1"/>
              <a:t>bloqueando</a:t>
            </a:r>
            <a:endParaRPr sz="3000" dirty="0"/>
          </a:p>
        </p:txBody>
      </p:sp>
      <p:sp>
        <p:nvSpPr>
          <p:cNvPr id="145" name="di"/>
          <p:cNvSpPr txBox="1"/>
          <p:nvPr/>
        </p:nvSpPr>
        <p:spPr>
          <a:xfrm>
            <a:off x="4539811" y="4976650"/>
            <a:ext cx="241091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bloqueaste</a:t>
            </a:r>
            <a:endParaRPr dirty="0"/>
          </a:p>
        </p:txBody>
      </p:sp>
      <p:sp>
        <p:nvSpPr>
          <p:cNvPr id="146" name="I give"/>
          <p:cNvSpPr txBox="1"/>
          <p:nvPr/>
        </p:nvSpPr>
        <p:spPr>
          <a:xfrm>
            <a:off x="8280188" y="2363024"/>
            <a:ext cx="193803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</a:t>
            </a:r>
            <a:r>
              <a:rPr lang="en-US" dirty="0"/>
              <a:t>you</a:t>
            </a:r>
            <a:r>
              <a:rPr dirty="0"/>
              <a:t> </a:t>
            </a:r>
            <a:r>
              <a:rPr lang="en-US" dirty="0"/>
              <a:t>block</a:t>
            </a:r>
            <a:endParaRPr dirty="0"/>
          </a:p>
        </p:txBody>
      </p:sp>
      <p:sp>
        <p:nvSpPr>
          <p:cNvPr id="147" name="I am giving"/>
          <p:cNvSpPr txBox="1"/>
          <p:nvPr/>
        </p:nvSpPr>
        <p:spPr>
          <a:xfrm>
            <a:off x="7946700" y="3333383"/>
            <a:ext cx="278281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are blocking</a:t>
            </a:r>
            <a:endParaRPr sz="2800" dirty="0"/>
          </a:p>
        </p:txBody>
      </p:sp>
      <p:sp>
        <p:nvSpPr>
          <p:cNvPr id="148" name="I gave"/>
          <p:cNvSpPr txBox="1"/>
          <p:nvPr/>
        </p:nvSpPr>
        <p:spPr>
          <a:xfrm>
            <a:off x="8248974" y="4999733"/>
            <a:ext cx="2431756" cy="610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dirty="0"/>
              <a:t>you</a:t>
            </a:r>
            <a:r>
              <a:rPr dirty="0"/>
              <a:t> </a:t>
            </a:r>
            <a:r>
              <a:rPr lang="en-US" dirty="0"/>
              <a:t>blocked</a:t>
            </a:r>
            <a:endParaRPr dirty="0"/>
          </a:p>
        </p:txBody>
      </p:sp>
      <p:sp>
        <p:nvSpPr>
          <p:cNvPr id="149" name="yo / dar"/>
          <p:cNvSpPr txBox="1"/>
          <p:nvPr/>
        </p:nvSpPr>
        <p:spPr>
          <a:xfrm>
            <a:off x="1092996" y="503556"/>
            <a:ext cx="24622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tú</a:t>
            </a:r>
            <a:r>
              <a:rPr dirty="0"/>
              <a:t> / </a:t>
            </a:r>
            <a:r>
              <a:rPr lang="en-US" dirty="0" err="1"/>
              <a:t>blquear</a:t>
            </a:r>
            <a:endParaRPr dirty="0"/>
          </a:p>
        </p:txBody>
      </p:sp>
      <p:sp>
        <p:nvSpPr>
          <p:cNvPr id="150" name="voy a dar"/>
          <p:cNvSpPr txBox="1"/>
          <p:nvPr/>
        </p:nvSpPr>
        <p:spPr>
          <a:xfrm>
            <a:off x="4227730" y="4110902"/>
            <a:ext cx="3008837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/>
              <a:t>vas</a:t>
            </a:r>
            <a:r>
              <a:rPr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51" name="I’m going to give"/>
          <p:cNvSpPr txBox="1"/>
          <p:nvPr/>
        </p:nvSpPr>
        <p:spPr>
          <a:xfrm>
            <a:off x="7726354" y="4261982"/>
            <a:ext cx="3045707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dirty="0"/>
              <a:t>you are</a:t>
            </a:r>
            <a:r>
              <a:rPr dirty="0"/>
              <a:t> going to </a:t>
            </a:r>
            <a:r>
              <a:rPr lang="en-US" dirty="0"/>
              <a:t>block</a:t>
            </a:r>
            <a:endParaRPr dirty="0"/>
          </a:p>
        </p:txBody>
      </p:sp>
      <p:sp>
        <p:nvSpPr>
          <p:cNvPr id="20" name="Di">
            <a:extLst>
              <a:ext uri="{FF2B5EF4-FFF2-40B4-BE49-F238E27FC236}">
                <a16:creationId xmlns:a16="http://schemas.microsoft.com/office/drawing/2014/main" id="{3A565CEB-B8FF-3C4A-BF16-A76AC9F346B4}"/>
              </a:ext>
            </a:extLst>
          </p:cNvPr>
          <p:cNvSpPr txBox="1"/>
          <p:nvPr/>
        </p:nvSpPr>
        <p:spPr>
          <a:xfrm>
            <a:off x="3029140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bolquea</a:t>
            </a:r>
            <a:endParaRPr dirty="0"/>
          </a:p>
        </p:txBody>
      </p:sp>
      <p:sp>
        <p:nvSpPr>
          <p:cNvPr id="22" name="Di">
            <a:extLst>
              <a:ext uri="{FF2B5EF4-FFF2-40B4-BE49-F238E27FC236}">
                <a16:creationId xmlns:a16="http://schemas.microsoft.com/office/drawing/2014/main" id="{F52B6E8D-89A9-A34F-AB8D-516F015C61AA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4DC58CA5-8101-7447-A2A6-23A777712FDA}"/>
              </a:ext>
            </a:extLst>
          </p:cNvPr>
          <p:cNvSpPr txBox="1"/>
          <p:nvPr/>
        </p:nvSpPr>
        <p:spPr>
          <a:xfrm>
            <a:off x="3270701" y="8082634"/>
            <a:ext cx="20078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5" name="No digas">
            <a:extLst>
              <a:ext uri="{FF2B5EF4-FFF2-40B4-BE49-F238E27FC236}">
                <a16:creationId xmlns:a16="http://schemas.microsoft.com/office/drawing/2014/main" id="{45E512F4-79D4-2D49-9E3E-FC849D2DC139}"/>
              </a:ext>
            </a:extLst>
          </p:cNvPr>
          <p:cNvSpPr txBox="1"/>
          <p:nvPr/>
        </p:nvSpPr>
        <p:spPr>
          <a:xfrm>
            <a:off x="6720511" y="7130485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617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 advAuto="0"/>
      <p:bldP spid="144" grpId="0" animBg="1" advAuto="0"/>
      <p:bldP spid="145" grpId="0" animBg="1"/>
      <p:bldP spid="146" grpId="0" animBg="1" advAuto="0"/>
      <p:bldP spid="147" grpId="0" animBg="1" advAuto="0"/>
      <p:bldP spid="148" grpId="0" animBg="1"/>
      <p:bldP spid="150" grpId="0" animBg="1" advAuto="0"/>
      <p:bldP spid="151" grpId="0" animBg="1" advAuto="0"/>
      <p:bldP spid="20" grpId="0" animBg="1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39517"/>
              </p:ext>
            </p:extLst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593211"/>
              </p:ext>
            </p:extLst>
          </p:nvPr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47583" y="2103756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241651" y="3177084"/>
            <a:ext cx="300723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bloqueando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270510" y="4158080"/>
            <a:ext cx="294952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280190" y="2363024"/>
            <a:ext cx="193803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he </a:t>
            </a:r>
            <a:r>
              <a:rPr lang="en-US" dirty="0"/>
              <a:t>blocks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011625" y="3302605"/>
            <a:ext cx="265297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sz="3200" dirty="0"/>
              <a:t>he is </a:t>
            </a:r>
            <a:r>
              <a:rPr lang="en-US" sz="3200" dirty="0"/>
              <a:t>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7834601" y="4219635"/>
            <a:ext cx="32605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he is going to block</a:t>
            </a:r>
            <a:endParaRPr sz="2800" dirty="0"/>
          </a:p>
        </p:txBody>
      </p:sp>
      <p:sp>
        <p:nvSpPr>
          <p:cNvPr id="189" name="él / dar"/>
          <p:cNvSpPr txBox="1"/>
          <p:nvPr/>
        </p:nvSpPr>
        <p:spPr>
          <a:xfrm>
            <a:off x="1041702" y="503556"/>
            <a:ext cx="256480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él</a:t>
            </a:r>
            <a:r>
              <a:rPr dirty="0"/>
              <a:t> /</a:t>
            </a:r>
            <a:r>
              <a:rPr lang="en-US" dirty="0" err="1"/>
              <a:t>bloquea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838480" y="5051900"/>
            <a:ext cx="1603004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boqueó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173593" y="5000307"/>
            <a:ext cx="215123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he </a:t>
            </a:r>
            <a:r>
              <a:rPr lang="en-US" sz="3200" dirty="0" err="1"/>
              <a:t>blcoked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85CB9D09-05CE-F748-BC96-ADB1700DF5FD}"/>
              </a:ext>
            </a:extLst>
          </p:cNvPr>
          <p:cNvSpPr txBox="1"/>
          <p:nvPr/>
        </p:nvSpPr>
        <p:spPr>
          <a:xfrm>
            <a:off x="7108328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1" animBg="1" advAuto="0"/>
      <p:bldP spid="180" grpId="3" animBg="1" advAuto="0"/>
      <p:bldP spid="181" grpId="5" animBg="1" advAuto="0"/>
      <p:bldP spid="184" grpId="2" animBg="1" advAuto="0"/>
      <p:bldP spid="185" grpId="4" animBg="1" advAuto="0"/>
      <p:bldP spid="186" grpId="6" animBg="1" advAuto="0"/>
      <p:bldP spid="190" grpId="11" animBg="1" advAuto="0"/>
      <p:bldP spid="191" grpId="12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/>
          </p:nvPr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47583" y="2103756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241651" y="3177084"/>
            <a:ext cx="300723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bloqueando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270510" y="4158080"/>
            <a:ext cx="294952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236107" y="2363024"/>
            <a:ext cx="2026196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s</a:t>
            </a:r>
            <a:r>
              <a:rPr dirty="0"/>
              <a:t>he </a:t>
            </a:r>
            <a:r>
              <a:rPr lang="en-US" dirty="0"/>
              <a:t>blocks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909033" y="3302605"/>
            <a:ext cx="285815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she</a:t>
            </a:r>
            <a:r>
              <a:rPr sz="3200" dirty="0"/>
              <a:t> is </a:t>
            </a:r>
            <a:r>
              <a:rPr lang="en-US" sz="3200" dirty="0"/>
              <a:t>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7744834" y="4219635"/>
            <a:ext cx="344004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she is going to block</a:t>
            </a:r>
            <a:endParaRPr sz="2800" dirty="0"/>
          </a:p>
        </p:txBody>
      </p:sp>
      <p:sp>
        <p:nvSpPr>
          <p:cNvPr id="189" name="él / dar"/>
          <p:cNvSpPr txBox="1"/>
          <p:nvPr/>
        </p:nvSpPr>
        <p:spPr>
          <a:xfrm>
            <a:off x="862168" y="503556"/>
            <a:ext cx="29238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ella</a:t>
            </a:r>
            <a:r>
              <a:rPr dirty="0"/>
              <a:t> /</a:t>
            </a:r>
            <a:r>
              <a:rPr lang="en-US" dirty="0" err="1"/>
              <a:t>bloquea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838480" y="5051900"/>
            <a:ext cx="1603004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boqueó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071001" y="5000307"/>
            <a:ext cx="235641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she </a:t>
            </a:r>
            <a:r>
              <a:rPr lang="en-US" sz="3200" dirty="0" err="1"/>
              <a:t>blcoked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85CB9D09-05CE-F748-BC96-ADB1700DF5FD}"/>
              </a:ext>
            </a:extLst>
          </p:cNvPr>
          <p:cNvSpPr txBox="1"/>
          <p:nvPr/>
        </p:nvSpPr>
        <p:spPr>
          <a:xfrm>
            <a:off x="7108328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2753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544412"/>
              </p:ext>
            </p:extLst>
          </p:nvPr>
        </p:nvGraphicFramePr>
        <p:xfrm>
          <a:off x="1600199" y="1878315"/>
          <a:ext cx="10805551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6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4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47583" y="2103756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241651" y="3177084"/>
            <a:ext cx="300723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bloqueando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270510" y="4158080"/>
            <a:ext cx="294952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7959289" y="2309540"/>
            <a:ext cx="300082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you (form) block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462812" y="3338386"/>
            <a:ext cx="394178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(form)  are blocking</a:t>
            </a:r>
            <a:endParaRPr sz="2800" dirty="0"/>
          </a:p>
        </p:txBody>
      </p:sp>
      <p:sp>
        <p:nvSpPr>
          <p:cNvPr id="186" name="he gave"/>
          <p:cNvSpPr txBox="1"/>
          <p:nvPr/>
        </p:nvSpPr>
        <p:spPr>
          <a:xfrm>
            <a:off x="8074207" y="4169299"/>
            <a:ext cx="417261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400" dirty="0"/>
              <a:t>you (form)  are going to block</a:t>
            </a:r>
            <a:endParaRPr sz="2400" dirty="0"/>
          </a:p>
        </p:txBody>
      </p:sp>
      <p:sp>
        <p:nvSpPr>
          <p:cNvPr id="189" name="él / dar"/>
          <p:cNvSpPr txBox="1"/>
          <p:nvPr/>
        </p:nvSpPr>
        <p:spPr>
          <a:xfrm>
            <a:off x="849344" y="503556"/>
            <a:ext cx="294952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Ud</a:t>
            </a:r>
            <a:r>
              <a:rPr lang="en-US" dirty="0"/>
              <a:t>.</a:t>
            </a:r>
            <a:r>
              <a:rPr dirty="0"/>
              <a:t> /</a:t>
            </a:r>
            <a:r>
              <a:rPr lang="en-US" dirty="0" err="1"/>
              <a:t>bloquea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838480" y="5051900"/>
            <a:ext cx="1603004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boqueó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308347" y="4938657"/>
            <a:ext cx="3561874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(form) </a:t>
            </a:r>
            <a:r>
              <a:rPr lang="en-US" sz="3200" dirty="0" err="1"/>
              <a:t>blcoked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85CB9D09-05CE-F748-BC96-ADB1700DF5FD}"/>
              </a:ext>
            </a:extLst>
          </p:cNvPr>
          <p:cNvSpPr txBox="1"/>
          <p:nvPr/>
        </p:nvSpPr>
        <p:spPr>
          <a:xfrm>
            <a:off x="7108328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085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849469"/>
              </p:ext>
            </p:extLst>
          </p:nvPr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411568" y="2103756"/>
            <a:ext cx="266739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bloqueamos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993987" y="3192473"/>
            <a:ext cx="3502562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2800" dirty="0" err="1"/>
              <a:t>est</a:t>
            </a:r>
            <a:r>
              <a:rPr lang="en-US" sz="2800" dirty="0" err="1"/>
              <a:t>amos</a:t>
            </a:r>
            <a:r>
              <a:rPr sz="2800" dirty="0"/>
              <a:t> </a:t>
            </a:r>
            <a:r>
              <a:rPr lang="en-US" sz="2800" dirty="0" err="1"/>
              <a:t>bloqueando</a:t>
            </a:r>
            <a:endParaRPr sz="2800" dirty="0"/>
          </a:p>
        </p:txBody>
      </p:sp>
      <p:sp>
        <p:nvSpPr>
          <p:cNvPr id="181" name="dio"/>
          <p:cNvSpPr txBox="1"/>
          <p:nvPr/>
        </p:nvSpPr>
        <p:spPr>
          <a:xfrm>
            <a:off x="3834496" y="4158080"/>
            <a:ext cx="382156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901575" y="2283421"/>
            <a:ext cx="176009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We block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405295" y="3213845"/>
            <a:ext cx="308578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We are 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7962772" y="4254095"/>
            <a:ext cx="41405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We are going to blocking</a:t>
            </a:r>
            <a:endParaRPr sz="2800" dirty="0"/>
          </a:p>
        </p:txBody>
      </p:sp>
      <p:sp>
        <p:nvSpPr>
          <p:cNvPr id="190" name="va a dar"/>
          <p:cNvSpPr txBox="1"/>
          <p:nvPr/>
        </p:nvSpPr>
        <p:spPr>
          <a:xfrm>
            <a:off x="4130240" y="5102637"/>
            <a:ext cx="2523128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bloqueamos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435917" y="5014387"/>
            <a:ext cx="228908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/>
              <a:t>We blocked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9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108328" y="7230297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846704" y="8106639"/>
            <a:ext cx="188319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6906086" y="8108369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633786" y="419849"/>
            <a:ext cx="410368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nosotros</a:t>
            </a:r>
            <a:r>
              <a:rPr dirty="0"/>
              <a:t> / </a:t>
            </a:r>
            <a:r>
              <a:rPr lang="en-US" dirty="0" err="1"/>
              <a:t>bloquear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71452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338287"/>
              </p:ext>
            </p:extLst>
          </p:nvPr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680874" y="2103756"/>
            <a:ext cx="212878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bloqueáis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783192" y="3130918"/>
            <a:ext cx="392415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táis</a:t>
            </a:r>
            <a:r>
              <a:rPr dirty="0"/>
              <a:t> </a:t>
            </a:r>
            <a:r>
              <a:rPr lang="en-US" dirty="0" err="1"/>
              <a:t>bloqueando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03797" y="4158080"/>
            <a:ext cx="328295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vais</a:t>
            </a:r>
            <a:r>
              <a:rPr lang="en-US" dirty="0"/>
              <a:t> a </a:t>
            </a:r>
            <a:r>
              <a:rPr lang="en-US" dirty="0" err="1"/>
              <a:t>bloquear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459160" y="2245074"/>
            <a:ext cx="2933495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You all blocking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087099" y="3213845"/>
            <a:ext cx="372217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all are blocking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162773" y="4274065"/>
            <a:ext cx="420147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You all are going to block</a:t>
            </a:r>
            <a:endParaRPr sz="2800" dirty="0"/>
          </a:p>
        </p:txBody>
      </p:sp>
      <p:sp>
        <p:nvSpPr>
          <p:cNvPr id="190" name="va a dar"/>
          <p:cNvSpPr txBox="1"/>
          <p:nvPr/>
        </p:nvSpPr>
        <p:spPr>
          <a:xfrm>
            <a:off x="4447637" y="5087302"/>
            <a:ext cx="259526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bloqueasteis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117720" y="5014387"/>
            <a:ext cx="292548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all blocked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29137" y="7197404"/>
            <a:ext cx="179536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bloquea</a:t>
            </a:r>
            <a:endParaRPr dirty="0"/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3270701" y="8082634"/>
            <a:ext cx="142829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block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6484500" y="8100094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block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-77351" y="400783"/>
            <a:ext cx="400109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vosotros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30" name="No digas">
            <a:extLst>
              <a:ext uri="{FF2B5EF4-FFF2-40B4-BE49-F238E27FC236}">
                <a16:creationId xmlns:a16="http://schemas.microsoft.com/office/drawing/2014/main" id="{AB5374EA-648B-2E47-8C6C-608FE24C909B}"/>
              </a:ext>
            </a:extLst>
          </p:cNvPr>
          <p:cNvSpPr txBox="1"/>
          <p:nvPr/>
        </p:nvSpPr>
        <p:spPr>
          <a:xfrm>
            <a:off x="6520003" y="7129896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bloquees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3435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4" grpId="0" animBg="1"/>
      <p:bldP spid="26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593</Words>
  <Application>Microsoft Macintosh PowerPoint</Application>
  <PresentationFormat>Custom</PresentationFormat>
  <Paragraphs>349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Avenir Roman</vt:lpstr>
      <vt:lpstr>Calibri</vt:lpstr>
      <vt:lpstr>Century Gothic</vt:lpstr>
      <vt:lpstr>Helvetica Light</vt:lpstr>
      <vt:lpstr>Impact</vt:lpstr>
      <vt:lpstr>Black</vt:lpstr>
      <vt:lpstr>Práctica del RETO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del RETO</dc:title>
  <cp:lastModifiedBy>Microsoft Office User</cp:lastModifiedBy>
  <cp:revision>19</cp:revision>
  <dcterms:modified xsi:type="dcterms:W3CDTF">2019-06-04T14:39:41Z</dcterms:modified>
</cp:coreProperties>
</file>