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7"/>
  </p:notesMasterIdLst>
  <p:sldIdLst>
    <p:sldId id="280" r:id="rId2"/>
    <p:sldId id="275" r:id="rId3"/>
    <p:sldId id="277" r:id="rId4"/>
    <p:sldId id="276" r:id="rId5"/>
    <p:sldId id="27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21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28CF9-C514-2847-87E5-C14E4BDDEC8A}" type="datetimeFigureOut">
              <a:rPr lang="en-US" smtClean="0"/>
              <a:t>6/7/18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9519-CE43-2546-88B9-B63E76FCF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3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6/7/18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6/7/18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6/7/18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8300" y="2197100"/>
            <a:ext cx="332740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412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349624"/>
            <a:ext cx="7570787" cy="1411941"/>
          </a:xfrm>
        </p:spPr>
        <p:txBody>
          <a:bodyPr/>
          <a:lstStyle/>
          <a:p>
            <a:r>
              <a:rPr lang="en-US" sz="4400" dirty="0" err="1" smtClean="0"/>
              <a:t>jueves</a:t>
            </a:r>
            <a:r>
              <a:rPr lang="en-US" sz="4400" dirty="0" smtClean="0"/>
              <a:t>, el 7 </a:t>
            </a:r>
            <a:r>
              <a:rPr lang="en-US" sz="4400" dirty="0" smtClean="0"/>
              <a:t>de </a:t>
            </a:r>
            <a:r>
              <a:rPr lang="en-US" sz="4400" dirty="0" err="1" smtClean="0"/>
              <a:t>junio</a:t>
            </a:r>
            <a:r>
              <a:rPr lang="en-US" sz="4400" dirty="0" smtClean="0"/>
              <a:t> de 2018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Comparir</a:t>
            </a:r>
            <a:r>
              <a:rPr lang="en-US" dirty="0" smtClean="0"/>
              <a:t> </a:t>
            </a: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frases</a:t>
            </a:r>
            <a:r>
              <a:rPr lang="en-US" dirty="0" smtClean="0"/>
              <a:t> con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compa</a:t>
            </a:r>
            <a:r>
              <a:rPr lang="en-US" dirty="0" err="1" smtClean="0"/>
              <a:t>ñero</a:t>
            </a:r>
            <a:r>
              <a:rPr lang="en-US" dirty="0" smtClean="0"/>
              <a:t>/a</a:t>
            </a:r>
            <a:endParaRPr lang="en-US" dirty="0" smtClean="0"/>
          </a:p>
          <a:p>
            <a:r>
              <a:rPr lang="en-US" dirty="0" err="1" smtClean="0"/>
              <a:t>Repaso</a:t>
            </a:r>
            <a:r>
              <a:rPr lang="en-US" dirty="0" smtClean="0"/>
              <a:t> de la </a:t>
            </a:r>
            <a:r>
              <a:rPr lang="en-US" dirty="0" err="1" smtClean="0"/>
              <a:t>tara</a:t>
            </a:r>
            <a:r>
              <a:rPr lang="en-US" dirty="0" smtClean="0"/>
              <a:t> con la </a:t>
            </a:r>
            <a:r>
              <a:rPr lang="en-US" dirty="0" err="1" smtClean="0"/>
              <a:t>clase</a:t>
            </a:r>
            <a:endParaRPr lang="en-US" dirty="0" smtClean="0"/>
          </a:p>
          <a:p>
            <a:r>
              <a:rPr lang="en-US" dirty="0" err="1" smtClean="0"/>
              <a:t>Deseos</a:t>
            </a:r>
            <a:endParaRPr lang="en-US" dirty="0" smtClean="0"/>
          </a:p>
          <a:p>
            <a:r>
              <a:rPr lang="en-US" dirty="0" err="1" smtClean="0"/>
              <a:t>Práctica</a:t>
            </a:r>
            <a:r>
              <a:rPr lang="en-US" dirty="0" smtClean="0"/>
              <a:t> </a:t>
            </a:r>
            <a:r>
              <a:rPr lang="en-US" dirty="0" smtClean="0"/>
              <a:t>en la red</a:t>
            </a:r>
          </a:p>
          <a:p>
            <a:r>
              <a:rPr lang="en-US" dirty="0" err="1" smtClean="0"/>
              <a:t>Tarea</a:t>
            </a:r>
            <a:r>
              <a:rPr lang="en-US" dirty="0" smtClean="0"/>
              <a:t>: </a:t>
            </a:r>
            <a:r>
              <a:rPr lang="en-US" dirty="0" smtClean="0"/>
              <a:t>¡</a:t>
            </a:r>
            <a:r>
              <a:rPr lang="en-US" dirty="0" err="1" smtClean="0"/>
              <a:t>Estudien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42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447240"/>
            <a:ext cx="7570787" cy="1411941"/>
          </a:xfrm>
        </p:spPr>
        <p:txBody>
          <a:bodyPr/>
          <a:lstStyle/>
          <a:p>
            <a:r>
              <a:rPr lang="en-US" dirty="0" err="1" smtClean="0"/>
              <a:t>Repaso</a:t>
            </a:r>
            <a:r>
              <a:rPr lang="en-US" dirty="0" smtClean="0"/>
              <a:t> de </a:t>
            </a:r>
            <a:r>
              <a:rPr lang="en-US" dirty="0" err="1" smtClean="0"/>
              <a:t>tarea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6"/>
            <a:ext cx="7570787" cy="863101"/>
          </a:xfrm>
        </p:spPr>
        <p:txBody>
          <a:bodyPr/>
          <a:lstStyle/>
          <a:p>
            <a:r>
              <a:rPr lang="en-US" dirty="0" smtClean="0"/>
              <a:t>1.  </a:t>
            </a:r>
            <a:r>
              <a:rPr lang="en-US" dirty="0" err="1" smtClean="0"/>
              <a:t>Comparte</a:t>
            </a:r>
            <a:r>
              <a:rPr lang="en-US" dirty="0" smtClean="0"/>
              <a:t> </a:t>
            </a: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frases</a:t>
            </a:r>
            <a:r>
              <a:rPr lang="en-US" dirty="0" smtClean="0"/>
              <a:t> con un/a </a:t>
            </a:r>
            <a:r>
              <a:rPr lang="en-US" dirty="0" err="1" smtClean="0"/>
              <a:t>compa</a:t>
            </a:r>
            <a:r>
              <a:rPr lang="en-US" dirty="0" err="1" smtClean="0"/>
              <a:t>ñero</a:t>
            </a:r>
            <a:r>
              <a:rPr lang="en-US" dirty="0" smtClean="0"/>
              <a:t>/a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44562" y="2777067"/>
            <a:ext cx="7570787" cy="863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Candara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Candara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2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2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</a:t>
            </a:r>
            <a:r>
              <a:rPr lang="en-US" dirty="0" smtClean="0"/>
              <a:t>.  </a:t>
            </a:r>
            <a:r>
              <a:rPr lang="en-US" dirty="0" err="1" smtClean="0"/>
              <a:t>Comparte</a:t>
            </a:r>
            <a:r>
              <a:rPr lang="en-US" dirty="0" smtClean="0"/>
              <a:t> </a:t>
            </a: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frases</a:t>
            </a:r>
            <a:r>
              <a:rPr lang="en-US" dirty="0" smtClean="0"/>
              <a:t> con la </a:t>
            </a:r>
            <a:r>
              <a:rPr lang="en-US" dirty="0" err="1" smtClean="0"/>
              <a:t>clase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934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294341"/>
            <a:ext cx="7570787" cy="1411941"/>
          </a:xfrm>
        </p:spPr>
        <p:txBody>
          <a:bodyPr/>
          <a:lstStyle/>
          <a:p>
            <a:r>
              <a:rPr lang="en-US" dirty="0" err="1" smtClean="0"/>
              <a:t>deseos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524356"/>
              </p:ext>
            </p:extLst>
          </p:nvPr>
        </p:nvGraphicFramePr>
        <p:xfrm>
          <a:off x="792162" y="1917700"/>
          <a:ext cx="7787922" cy="3400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3" imgW="6921500" imgH="3022600" progId="Word.Document.12">
                  <p:embed/>
                </p:oleObj>
              </mc:Choice>
              <mc:Fallback>
                <p:oleObj name="Document" r:id="rId3" imgW="6921500" imgH="3022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2162" y="1917700"/>
                        <a:ext cx="7787922" cy="34009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8747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349624"/>
            <a:ext cx="7570787" cy="1411941"/>
          </a:xfrm>
        </p:spPr>
        <p:txBody>
          <a:bodyPr/>
          <a:lstStyle/>
          <a:p>
            <a:r>
              <a:rPr lang="en-US" dirty="0" err="1" smtClean="0"/>
              <a:t>Pr</a:t>
            </a:r>
            <a:r>
              <a:rPr lang="en-US" dirty="0" err="1" smtClean="0"/>
              <a:t>áctica</a:t>
            </a:r>
            <a:r>
              <a:rPr lang="en-US" dirty="0" smtClean="0"/>
              <a:t> de la 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1088879"/>
          </a:xfrm>
        </p:spPr>
        <p:txBody>
          <a:bodyPr/>
          <a:lstStyle/>
          <a:p>
            <a:r>
              <a:rPr lang="en-US" dirty="0" err="1" smtClean="0"/>
              <a:t>Vayan</a:t>
            </a:r>
            <a:r>
              <a:rPr lang="en-US" dirty="0" smtClean="0"/>
              <a:t> el blog de Rita y </a:t>
            </a:r>
            <a:r>
              <a:rPr lang="en-US" dirty="0" err="1" smtClean="0"/>
              <a:t>usen</a:t>
            </a:r>
            <a:r>
              <a:rPr lang="en-US" dirty="0" smtClean="0"/>
              <a:t> los enlaces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practicar</a:t>
            </a:r>
            <a:r>
              <a:rPr lang="en-US" dirty="0" smtClean="0"/>
              <a:t> el </a:t>
            </a:r>
            <a:r>
              <a:rPr lang="en-US" dirty="0" err="1" smtClean="0"/>
              <a:t>subjuntivo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Screen Shot 2018-06-07 at 7.23.3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554" y="2850444"/>
            <a:ext cx="5469467" cy="309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247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3565</TotalTime>
  <Words>76</Words>
  <Application>Microsoft Macintosh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Infusion</vt:lpstr>
      <vt:lpstr>Microsoft Word Document</vt:lpstr>
      <vt:lpstr>PowerPoint Presentation</vt:lpstr>
      <vt:lpstr>jueves, el 7 de junio de 2018</vt:lpstr>
      <vt:lpstr>Repaso de tarea</vt:lpstr>
      <vt:lpstr>deseos</vt:lpstr>
      <vt:lpstr>Práctica de la red</vt:lpstr>
    </vt:vector>
  </TitlesOfParts>
  <Company>Ann Arbor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lunes, el 4 de junio  de 2018</dc:title>
  <dc:creator>ITD</dc:creator>
  <cp:lastModifiedBy>ITD</cp:lastModifiedBy>
  <cp:revision>19</cp:revision>
  <dcterms:created xsi:type="dcterms:W3CDTF">2018-06-04T14:41:45Z</dcterms:created>
  <dcterms:modified xsi:type="dcterms:W3CDTF">2018-06-07T18:07:39Z</dcterms:modified>
</cp:coreProperties>
</file>