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8" r:id="rId1"/>
  </p:sldMasterIdLst>
  <p:sldIdLst>
    <p:sldId id="257" r:id="rId2"/>
    <p:sldId id="944" r:id="rId3"/>
    <p:sldId id="940" r:id="rId4"/>
    <p:sldId id="941" r:id="rId5"/>
    <p:sldId id="942" r:id="rId6"/>
    <p:sldId id="94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45"/>
    <p:restoredTop sz="94713"/>
  </p:normalViewPr>
  <p:slideViewPr>
    <p:cSldViewPr snapToGrid="0" snapToObjects="1">
      <p:cViewPr varScale="1">
        <p:scale>
          <a:sx n="98" d="100"/>
          <a:sy n="98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1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8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3084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63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8773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9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31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1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2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8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7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6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B1DBA-1196-CE4C-A1C7-0E3DB82CD305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ABC91D5-8618-E74A-ACBE-17F89973C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1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hyperlink" Target="https://www.youtube.com/watch?v=9mrlbKBV4mk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image" Target="../media/image8.tiff"/><Relationship Id="rId4" Type="http://schemas.openxmlformats.org/officeDocument/2006/relationships/hyperlink" Target="https://www.youtube.com/watch?v=AfJd3ueC3j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6EF71-577B-CC48-BC43-5B27C7E7B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miércoles</a:t>
            </a:r>
            <a:r>
              <a:rPr lang="en-US" dirty="0"/>
              <a:t>, el 18 de </a:t>
            </a:r>
            <a:r>
              <a:rPr lang="en-US" dirty="0" err="1"/>
              <a:t>marzo</a:t>
            </a:r>
            <a:r>
              <a:rPr lang="en-US" dirty="0"/>
              <a:t> de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92CB1-300C-FA4E-9A85-497A2228B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r>
              <a:rPr lang="es-ES_tradnl" sz="3200" dirty="0"/>
              <a:t>Canción</a:t>
            </a:r>
          </a:p>
          <a:p>
            <a:r>
              <a:rPr lang="es-ES_tradnl" sz="3200" dirty="0"/>
              <a:t>Diario para hoy</a:t>
            </a:r>
          </a:p>
          <a:p>
            <a:r>
              <a:rPr lang="es-ES_tradnl" sz="3200" dirty="0"/>
              <a:t>Repaso de ayer</a:t>
            </a:r>
          </a:p>
          <a:p>
            <a:r>
              <a:rPr lang="es-ES_tradnl" sz="3200" dirty="0"/>
              <a:t>Un poco más si quieres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B4652-C700-EB45-81C3-03C38AD73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002" y="1710381"/>
            <a:ext cx="5334000" cy="3733800"/>
          </a:xfrm>
          <a:prstGeom prst="rect">
            <a:avLst/>
          </a:prstGeom>
        </p:spPr>
      </p:pic>
      <p:pic>
        <p:nvPicPr>
          <p:cNvPr id="5" name="Pf 13_18.mp3">
            <a:hlinkClick r:id="" action="ppaction://media"/>
            <a:extLst>
              <a:ext uri="{FF2B5EF4-FFF2-40B4-BE49-F238E27FC236}">
                <a16:creationId xmlns:a16="http://schemas.microsoft.com/office/drawing/2014/main" id="{AD02418C-978D-8844-B43F-D59B6D6CE4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8953" y="4913157"/>
            <a:ext cx="1118035" cy="1118035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80407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6DE21-4346-164A-8FAF-4E1743E4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0661"/>
            <a:ext cx="9222804" cy="1320800"/>
          </a:xfrm>
        </p:spPr>
        <p:txBody>
          <a:bodyPr/>
          <a:lstStyle/>
          <a:p>
            <a:r>
              <a:rPr lang="es-ES_tradnl" dirty="0"/>
              <a:t>Consejo para hoy para mantenernos durante la cuarentena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2115E-AB36-D849-8FFB-DB159EFC5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1461"/>
            <a:ext cx="8596668" cy="4997939"/>
          </a:xfrm>
        </p:spPr>
        <p:txBody>
          <a:bodyPr>
            <a:normAutofit/>
          </a:bodyPr>
          <a:lstStyle/>
          <a:p>
            <a:r>
              <a:rPr lang="es-ES_tradnl" sz="2200" dirty="0"/>
              <a:t>Haz una rutina</a:t>
            </a:r>
          </a:p>
          <a:p>
            <a:pPr lvl="1"/>
            <a:r>
              <a:rPr lang="es-ES_tradnl" sz="2200" dirty="0"/>
              <a:t>Levántate a la misma hora cada día (ojalá no sea mediodía)</a:t>
            </a:r>
          </a:p>
          <a:p>
            <a:pPr lvl="1"/>
            <a:r>
              <a:rPr lang="es-ES_tradnl" sz="2200" dirty="0"/>
              <a:t>Vístete en ropa normal,  no te quedes en tus pijamas todo el día</a:t>
            </a:r>
          </a:p>
          <a:p>
            <a:pPr lvl="1"/>
            <a:endParaRPr lang="es-ES_trad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A50D2-311E-0849-95E7-8804872F6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775" y="3514969"/>
            <a:ext cx="4648200" cy="175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6EFF5D-8467-1742-A381-373F2C28C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570" y="3354265"/>
            <a:ext cx="2857500" cy="2857500"/>
          </a:xfrm>
          <a:prstGeom prst="rect">
            <a:avLst/>
          </a:prstGeom>
        </p:spPr>
      </p:pic>
      <p:pic>
        <p:nvPicPr>
          <p:cNvPr id="6" name="Pg2 3_18.mp3">
            <a:hlinkClick r:id="" action="ppaction://media"/>
            <a:extLst>
              <a:ext uri="{FF2B5EF4-FFF2-40B4-BE49-F238E27FC236}">
                <a16:creationId xmlns:a16="http://schemas.microsoft.com/office/drawing/2014/main" id="{FFEF70A0-F2CA-9641-9402-23708053B7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8999" y="5338884"/>
            <a:ext cx="1361831" cy="1361831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87942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6C76-7A13-C342-AB52-4EEC272D0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255" y="5045676"/>
            <a:ext cx="9601200" cy="14859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Haz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clic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</a:t>
            </a:r>
            <a:r>
              <a:rPr lang="en-US" dirty="0">
                <a:solidFill>
                  <a:srgbClr val="FF0000"/>
                </a:solidFill>
              </a:rPr>
              <a:t> el </a:t>
            </a:r>
            <a:r>
              <a:rPr lang="en-US" dirty="0" err="1">
                <a:solidFill>
                  <a:srgbClr val="FF0000"/>
                </a:solidFill>
              </a:rPr>
              <a:t>foto</a:t>
            </a:r>
            <a:r>
              <a:rPr lang="en-US" dirty="0">
                <a:solidFill>
                  <a:srgbClr val="FF0000"/>
                </a:solidFill>
              </a:rPr>
              <a:t> para </a:t>
            </a:r>
            <a:r>
              <a:rPr lang="en-US" dirty="0" err="1">
                <a:solidFill>
                  <a:srgbClr val="FF0000"/>
                </a:solidFill>
              </a:rPr>
              <a:t>escuchar</a:t>
            </a: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en-US" dirty="0" err="1">
                <a:solidFill>
                  <a:srgbClr val="FF0000"/>
                </a:solidFill>
              </a:rPr>
              <a:t>canción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A8C735-40DD-0E4B-A9C7-13CCA6C1FD08}"/>
              </a:ext>
            </a:extLst>
          </p:cNvPr>
          <p:cNvSpPr txBox="1">
            <a:spLocks/>
          </p:cNvSpPr>
          <p:nvPr/>
        </p:nvSpPr>
        <p:spPr>
          <a:xfrm>
            <a:off x="0" y="461318"/>
            <a:ext cx="10459174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 </a:t>
            </a:r>
            <a:r>
              <a:rPr lang="en-US" dirty="0" err="1"/>
              <a:t>Canción</a:t>
            </a:r>
            <a:r>
              <a:rPr lang="en-US" dirty="0"/>
              <a:t> </a:t>
            </a:r>
            <a:r>
              <a:rPr lang="en-US" dirty="0" err="1"/>
              <a:t>nueva</a:t>
            </a:r>
            <a:r>
              <a:rPr lang="en-US" dirty="0"/>
              <a:t> – </a:t>
            </a:r>
          </a:p>
          <a:p>
            <a:r>
              <a:rPr lang="en-US" dirty="0"/>
              <a:t>         Juan </a:t>
            </a:r>
            <a:r>
              <a:rPr lang="en-US" dirty="0" err="1"/>
              <a:t>Magan</a:t>
            </a:r>
            <a:r>
              <a:rPr lang="en-US" dirty="0"/>
              <a:t> –</a:t>
            </a:r>
            <a:r>
              <a:rPr lang="en-US" dirty="0" err="1"/>
              <a:t>Quiero</a:t>
            </a:r>
            <a:r>
              <a:rPr lang="en-US" dirty="0"/>
              <a:t> que </a:t>
            </a:r>
            <a:r>
              <a:rPr lang="en-US" dirty="0" err="1"/>
              <a:t>sepas</a:t>
            </a:r>
            <a:endParaRPr lang="en-US" dirty="0"/>
          </a:p>
        </p:txBody>
      </p:sp>
      <p:pic>
        <p:nvPicPr>
          <p:cNvPr id="7" name="Pg3 3_18.mp3">
            <a:hlinkClick r:id="" action="ppaction://media"/>
            <a:extLst>
              <a:ext uri="{FF2B5EF4-FFF2-40B4-BE49-F238E27FC236}">
                <a16:creationId xmlns:a16="http://schemas.microsoft.com/office/drawing/2014/main" id="{13DC5C1E-C8C2-B24B-B2C0-0C027179C1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6534" y="2710024"/>
            <a:ext cx="1572846" cy="1572846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8" name="Content Placeholder 4">
            <a:hlinkClick r:id="rId5"/>
            <a:extLst>
              <a:ext uri="{FF2B5EF4-FFF2-40B4-BE49-F238E27FC236}">
                <a16:creationId xmlns:a16="http://schemas.microsoft.com/office/drawing/2014/main" id="{8A8FA993-CF93-724D-8111-B4E1D671F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229587" y="1782796"/>
            <a:ext cx="3748858" cy="3427303"/>
          </a:xfrm>
        </p:spPr>
      </p:pic>
    </p:spTree>
    <p:extLst>
      <p:ext uri="{BB962C8B-B14F-4D97-AF65-F5344CB8AC3E}">
        <p14:creationId xmlns:p14="http://schemas.microsoft.com/office/powerpoint/2010/main" val="27243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7C94B-CDCE-1B49-9927-F18115E63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Diario</a:t>
            </a:r>
            <a:r>
              <a:rPr lang="en-US" dirty="0"/>
              <a:t> – 18 de </a:t>
            </a:r>
            <a:r>
              <a:rPr lang="en-US" dirty="0" err="1"/>
              <a:t>marzo</a:t>
            </a:r>
            <a:r>
              <a:rPr lang="en-US" dirty="0"/>
              <a:t> de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2F685-E9BB-4B43-8529-A039EA681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39313"/>
            <a:ext cx="8596668" cy="3880773"/>
          </a:xfrm>
        </p:spPr>
        <p:txBody>
          <a:bodyPr/>
          <a:lstStyle/>
          <a:p>
            <a:r>
              <a:rPr lang="en-US" dirty="0"/>
              <a:t>Escribe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frase</a:t>
            </a:r>
            <a:r>
              <a:rPr lang="en-US" dirty="0"/>
              <a:t> </a:t>
            </a:r>
            <a:r>
              <a:rPr lang="en-US" dirty="0" err="1"/>
              <a:t>usando</a:t>
            </a:r>
            <a:r>
              <a:rPr lang="en-US" dirty="0"/>
              <a:t> la expression  - de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modos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73420-39BE-0446-871A-9E40BC332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508" y="2559217"/>
            <a:ext cx="6116594" cy="4111654"/>
          </a:xfrm>
          <a:prstGeom prst="rect">
            <a:avLst/>
          </a:prstGeom>
        </p:spPr>
      </p:pic>
      <p:pic>
        <p:nvPicPr>
          <p:cNvPr id="6" name="Pg4 3_18.mp3">
            <a:hlinkClick r:id="" action="ppaction://media"/>
            <a:extLst>
              <a:ext uri="{FF2B5EF4-FFF2-40B4-BE49-F238E27FC236}">
                <a16:creationId xmlns:a16="http://schemas.microsoft.com/office/drawing/2014/main" id="{0E595BD2-2F29-7944-BE5A-D44D42231A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460" y="4710555"/>
            <a:ext cx="1484923" cy="1484923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35661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B40F4-7E40-9F4F-AC22-F3EE1D7E3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172374" cy="1320800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Termina la lección de ayer</a:t>
            </a:r>
            <a:br>
              <a:rPr lang="es-ES_tradnl" dirty="0"/>
            </a:br>
            <a:br>
              <a:rPr lang="es-ES_tradnl" dirty="0"/>
            </a:br>
            <a:br>
              <a:rPr lang="es-ES_tradnl" dirty="0"/>
            </a:br>
            <a:r>
              <a:rPr lang="es-ES_tradnl" dirty="0" err="1"/>
              <a:t>If</a:t>
            </a:r>
            <a:r>
              <a:rPr lang="es-ES_tradnl" dirty="0"/>
              <a:t> </a:t>
            </a:r>
            <a:r>
              <a:rPr lang="es-ES_tradnl" dirty="0" err="1"/>
              <a:t>you</a:t>
            </a:r>
            <a:r>
              <a:rPr lang="es-ES_tradnl" dirty="0"/>
              <a:t> </a:t>
            </a:r>
            <a:r>
              <a:rPr lang="es-ES_tradnl" dirty="0" err="1"/>
              <a:t>did</a:t>
            </a:r>
            <a:r>
              <a:rPr lang="es-ES_tradnl" dirty="0"/>
              <a:t> </a:t>
            </a:r>
            <a:r>
              <a:rPr lang="es-ES_tradnl" dirty="0" err="1"/>
              <a:t>not</a:t>
            </a:r>
            <a:r>
              <a:rPr lang="es-ES_tradnl" dirty="0"/>
              <a:t> </a:t>
            </a:r>
            <a:r>
              <a:rPr lang="es-ES_tradnl" dirty="0" err="1"/>
              <a:t>finish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work</a:t>
            </a:r>
            <a:r>
              <a:rPr lang="es-ES_tradnl" dirty="0"/>
              <a:t> </a:t>
            </a:r>
            <a:r>
              <a:rPr lang="es-ES_tradnl" dirty="0" err="1"/>
              <a:t>from</a:t>
            </a:r>
            <a:r>
              <a:rPr lang="es-ES_tradnl" dirty="0"/>
              <a:t> </a:t>
            </a:r>
            <a:r>
              <a:rPr lang="es-ES_tradnl" dirty="0" err="1"/>
              <a:t>yesterday</a:t>
            </a:r>
            <a:r>
              <a:rPr lang="es-ES_tradnl" dirty="0"/>
              <a:t>, </a:t>
            </a:r>
            <a:r>
              <a:rPr lang="es-ES_tradnl" dirty="0" err="1"/>
              <a:t>please</a:t>
            </a:r>
            <a:r>
              <a:rPr lang="es-ES_tradnl" dirty="0"/>
              <a:t> use </a:t>
            </a:r>
            <a:r>
              <a:rPr lang="es-ES_tradnl" dirty="0" err="1"/>
              <a:t>the</a:t>
            </a:r>
            <a:r>
              <a:rPr lang="es-ES_tradnl" dirty="0"/>
              <a:t> blog </a:t>
            </a:r>
            <a:r>
              <a:rPr lang="es-ES_tradnl" dirty="0" err="1"/>
              <a:t>or</a:t>
            </a:r>
            <a:r>
              <a:rPr lang="es-ES_tradnl" dirty="0"/>
              <a:t> Google </a:t>
            </a:r>
            <a:r>
              <a:rPr lang="es-ES_tradnl" dirty="0" err="1"/>
              <a:t>Classroom</a:t>
            </a:r>
            <a:r>
              <a:rPr lang="es-ES_tradnl" dirty="0"/>
              <a:t> to </a:t>
            </a:r>
            <a:r>
              <a:rPr lang="es-ES_tradnl" dirty="0" err="1"/>
              <a:t>access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lesson</a:t>
            </a:r>
            <a:r>
              <a:rPr lang="es-ES_tradnl" dirty="0"/>
              <a:t>.</a:t>
            </a:r>
            <a:br>
              <a:rPr lang="es-ES_tradnl" dirty="0"/>
            </a:br>
            <a:r>
              <a:rPr lang="es-ES_tradnl" dirty="0"/>
              <a:t>I am </a:t>
            </a:r>
            <a:r>
              <a:rPr lang="es-ES_tradnl" dirty="0" err="1"/>
              <a:t>unable</a:t>
            </a:r>
            <a:r>
              <a:rPr lang="es-ES_tradnl" dirty="0"/>
              <a:t> to link </a:t>
            </a:r>
            <a:r>
              <a:rPr lang="es-ES_tradnl" dirty="0" err="1"/>
              <a:t>it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r>
              <a:rPr lang="es-ES_tradnl" dirty="0"/>
              <a:t>.</a:t>
            </a:r>
          </a:p>
        </p:txBody>
      </p:sp>
      <p:sp>
        <p:nvSpPr>
          <p:cNvPr id="4" name="Action Button: Custom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47275BD-7FF8-2040-9C3D-C6F48F4EFBA6}"/>
              </a:ext>
            </a:extLst>
          </p:cNvPr>
          <p:cNvSpPr/>
          <p:nvPr/>
        </p:nvSpPr>
        <p:spPr>
          <a:xfrm>
            <a:off x="3825785" y="3906328"/>
            <a:ext cx="2894552" cy="2515017"/>
          </a:xfrm>
          <a:prstGeom prst="actionButtonBlank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7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0B5B6-A0BD-5948-A25F-09718E07F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246"/>
          </a:xfrm>
        </p:spPr>
        <p:txBody>
          <a:bodyPr>
            <a:normAutofit fontScale="90000"/>
          </a:bodyPr>
          <a:lstStyle/>
          <a:p>
            <a:r>
              <a:rPr lang="en-US" dirty="0"/>
              <a:t>Un </a:t>
            </a:r>
            <a:r>
              <a:rPr lang="en-US" dirty="0" err="1"/>
              <a:t>poco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quieres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hlinkClick r:id="rId4"/>
            <a:extLst>
              <a:ext uri="{FF2B5EF4-FFF2-40B4-BE49-F238E27FC236}">
                <a16:creationId xmlns:a16="http://schemas.microsoft.com/office/drawing/2014/main" id="{F067B8E2-E044-5044-9512-9A5B0AF91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071019" y="3034506"/>
            <a:ext cx="3810000" cy="2133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DC5E5B-39E1-414F-80F2-67225A7AFAD5}"/>
              </a:ext>
            </a:extLst>
          </p:cNvPr>
          <p:cNvSpPr/>
          <p:nvPr/>
        </p:nvSpPr>
        <p:spPr>
          <a:xfrm>
            <a:off x="258972" y="1703466"/>
            <a:ext cx="9917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dirty="0"/>
              <a:t>Escucha a Vicente y toma apuntes de que aprendiste</a:t>
            </a:r>
          </a:p>
        </p:txBody>
      </p:sp>
      <p:pic>
        <p:nvPicPr>
          <p:cNvPr id="6" name="Pg6 3_18.mp3">
            <a:hlinkClick r:id="" action="ppaction://media"/>
            <a:extLst>
              <a:ext uri="{FF2B5EF4-FFF2-40B4-BE49-F238E27FC236}">
                <a16:creationId xmlns:a16="http://schemas.microsoft.com/office/drawing/2014/main" id="{4977B1D0-6A9D-B643-9695-F4B3F46D3F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631" y="4534751"/>
            <a:ext cx="1572846" cy="1572846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71834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{50D00869-DB7C-224B-9869-2FD75C572D91}tf10001060</Template>
  <TotalTime>173</TotalTime>
  <Words>149</Words>
  <Application>Microsoft Macintosh PowerPoint</Application>
  <PresentationFormat>Widescreen</PresentationFormat>
  <Paragraphs>17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miércoles, el 18 de marzo de 2020</vt:lpstr>
      <vt:lpstr>Consejo para hoy para mantenernos durante la cuarentena</vt:lpstr>
      <vt:lpstr>Haz clic en el foto para escuchar la canción</vt:lpstr>
      <vt:lpstr>Diario – 18 de marzo de 2020</vt:lpstr>
      <vt:lpstr>Termina la lección de ayer   If you did not finish the work from yesterday, please use the blog or Google Classroom to access the lesson. I am unable to link it here.</vt:lpstr>
      <vt:lpstr>Un poco más si quieres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miércoles, el 18 de marzo de 2020</dc:title>
  <dc:creator>Microsoft Office User</dc:creator>
  <cp:lastModifiedBy>Microsoft Office User</cp:lastModifiedBy>
  <cp:revision>9</cp:revision>
  <dcterms:created xsi:type="dcterms:W3CDTF">2020-03-18T14:55:03Z</dcterms:created>
  <dcterms:modified xsi:type="dcterms:W3CDTF">2020-03-18T19:55:01Z</dcterms:modified>
</cp:coreProperties>
</file>