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8" r:id="rId1"/>
  </p:sldMasterIdLst>
  <p:sldIdLst>
    <p:sldId id="257" r:id="rId2"/>
    <p:sldId id="944" r:id="rId3"/>
    <p:sldId id="955" r:id="rId4"/>
    <p:sldId id="948" r:id="rId5"/>
    <p:sldId id="951" r:id="rId6"/>
    <p:sldId id="956" r:id="rId7"/>
    <p:sldId id="952" r:id="rId8"/>
    <p:sldId id="947" r:id="rId9"/>
    <p:sldId id="95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63"/>
    <p:restoredTop sz="94713"/>
  </p:normalViewPr>
  <p:slideViewPr>
    <p:cSldViewPr snapToGrid="0" snapToObjects="1">
      <p:cViewPr varScale="1">
        <p:scale>
          <a:sx n="66" d="100"/>
          <a:sy n="66" d="100"/>
        </p:scale>
        <p:origin x="224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52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3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0467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88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5739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52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0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8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5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4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66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38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39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73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8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41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1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9mrlbKBV4mk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iONOAazPj2c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7.tiff"/><Relationship Id="rId4" Type="http://schemas.openxmlformats.org/officeDocument/2006/relationships/hyperlink" Target="https://www.youtube.com/watch?v=AfJd3ueC3jw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www.youtube.com/watch?v=kbsScZUKfOg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www.youtube.com/watch?v=RGg_uYGpu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aqua.org/Experience/live#btr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watch?v=3iZGWLab21I&amp;t=6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EF71-577B-CC48-BC43-5B27C7E7B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viernes</a:t>
            </a:r>
            <a:r>
              <a:rPr lang="en-US" dirty="0"/>
              <a:t>, el 20 de </a:t>
            </a:r>
            <a:r>
              <a:rPr lang="en-US" dirty="0" err="1"/>
              <a:t>marzo</a:t>
            </a:r>
            <a:r>
              <a:rPr lang="en-US" dirty="0"/>
              <a:t> de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92CB1-300C-FA4E-9A85-497A2228B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>
            <a:normAutofit fontScale="92500" lnSpcReduction="10000"/>
          </a:bodyPr>
          <a:lstStyle/>
          <a:p>
            <a:r>
              <a:rPr lang="es-ES_tradnl" sz="3200" dirty="0"/>
              <a:t>Consejos del día</a:t>
            </a:r>
          </a:p>
          <a:p>
            <a:r>
              <a:rPr lang="es-ES_tradnl" sz="3200" dirty="0"/>
              <a:t>Canción</a:t>
            </a:r>
          </a:p>
          <a:p>
            <a:r>
              <a:rPr lang="es-ES_tradnl" sz="3200" dirty="0"/>
              <a:t>Un momento de risa</a:t>
            </a:r>
          </a:p>
          <a:p>
            <a:r>
              <a:rPr lang="es-ES_tradnl" sz="3200" dirty="0"/>
              <a:t>Español con Vicente</a:t>
            </a:r>
          </a:p>
          <a:p>
            <a:r>
              <a:rPr lang="es-ES_tradnl" sz="3200" dirty="0"/>
              <a:t>Un poco más del subjuntivo</a:t>
            </a:r>
          </a:p>
          <a:p>
            <a:r>
              <a:rPr lang="es-ES_tradnl" sz="3200" dirty="0"/>
              <a:t>Prepárense para ZOOM</a:t>
            </a:r>
          </a:p>
          <a:p>
            <a:r>
              <a:rPr lang="es-ES_tradnl" sz="3200" dirty="0"/>
              <a:t>Un minuto de respirar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1CCB31-CD96-D745-9088-7BC67F437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665" y="1307008"/>
            <a:ext cx="3845668" cy="5127557"/>
          </a:xfrm>
          <a:prstGeom prst="rect">
            <a:avLst/>
          </a:prstGeom>
        </p:spPr>
      </p:pic>
      <p:pic>
        <p:nvPicPr>
          <p:cNvPr id="10" name="5ap pg1 3_20.mp3">
            <a:hlinkClick r:id="" action="ppaction://media"/>
            <a:extLst>
              <a:ext uri="{FF2B5EF4-FFF2-40B4-BE49-F238E27FC236}">
                <a16:creationId xmlns:a16="http://schemas.microsoft.com/office/drawing/2014/main" id="{168002B0-A905-F34D-BFAF-2DEA90796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1779" y="5139705"/>
            <a:ext cx="1294860" cy="129486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80407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6DE21-4346-164A-8FAF-4E1743E4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0661"/>
            <a:ext cx="9222804" cy="1320800"/>
          </a:xfrm>
        </p:spPr>
        <p:txBody>
          <a:bodyPr/>
          <a:lstStyle/>
          <a:p>
            <a:r>
              <a:rPr lang="es-ES_tradnl" dirty="0"/>
              <a:t>Consejo para hoy para mantenernos durante la cuarentena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2115E-AB36-D849-8FFB-DB159EFC5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31461"/>
            <a:ext cx="8596668" cy="4997939"/>
          </a:xfrm>
        </p:spPr>
        <p:txBody>
          <a:bodyPr>
            <a:normAutofit/>
          </a:bodyPr>
          <a:lstStyle/>
          <a:p>
            <a:r>
              <a:rPr lang="es-ES_tradnl" sz="2200" dirty="0"/>
              <a:t>Haz una dieta de las noticias</a:t>
            </a:r>
          </a:p>
          <a:p>
            <a:pPr lvl="1"/>
            <a:r>
              <a:rPr lang="es-ES_tradnl" sz="2200" dirty="0"/>
              <a:t>Está bien saber la información pero hay la tendencia de sentirse abrumado/a(</a:t>
            </a:r>
            <a:r>
              <a:rPr lang="es-ES_tradnl" sz="2200" dirty="0" err="1"/>
              <a:t>overwhelmed</a:t>
            </a:r>
            <a:r>
              <a:rPr lang="es-ES_tradnl" sz="2200" dirty="0"/>
              <a:t>) si tienes demasiada información </a:t>
            </a:r>
          </a:p>
          <a:p>
            <a:pPr marL="457200" lvl="1" indent="0">
              <a:buNone/>
            </a:pPr>
            <a:endParaRPr lang="es-ES_tradn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183F3B-B56B-3B4D-A400-7F73A5687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140" y="2952261"/>
            <a:ext cx="3707860" cy="3707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4F573-1CDC-9B4D-BAFA-883ADECB2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4" y="3553308"/>
            <a:ext cx="4474582" cy="2505766"/>
          </a:xfrm>
          <a:prstGeom prst="rect">
            <a:avLst/>
          </a:prstGeom>
        </p:spPr>
      </p:pic>
      <p:pic>
        <p:nvPicPr>
          <p:cNvPr id="13" name="Pg2 3_20.mp3">
            <a:hlinkClick r:id="" action="ppaction://media"/>
            <a:extLst>
              <a:ext uri="{FF2B5EF4-FFF2-40B4-BE49-F238E27FC236}">
                <a16:creationId xmlns:a16="http://schemas.microsoft.com/office/drawing/2014/main" id="{76D886F9-C86E-AD4E-8BC6-C65088BAF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4929222"/>
            <a:ext cx="1417404" cy="1417404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87942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6C76-7A13-C342-AB52-4EEC272D0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255" y="5045676"/>
            <a:ext cx="9601200" cy="14859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Haz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clic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el </a:t>
            </a:r>
            <a:r>
              <a:rPr lang="en-US" dirty="0" err="1">
                <a:solidFill>
                  <a:srgbClr val="FF0000"/>
                </a:solidFill>
              </a:rPr>
              <a:t>foto</a:t>
            </a:r>
            <a:r>
              <a:rPr lang="en-US" dirty="0">
                <a:solidFill>
                  <a:srgbClr val="FF0000"/>
                </a:solidFill>
              </a:rPr>
              <a:t> para </a:t>
            </a:r>
            <a:r>
              <a:rPr lang="en-US" dirty="0" err="1">
                <a:solidFill>
                  <a:srgbClr val="FF0000"/>
                </a:solidFill>
              </a:rPr>
              <a:t>escuchar</a:t>
            </a:r>
            <a:r>
              <a:rPr lang="en-US" dirty="0">
                <a:solidFill>
                  <a:srgbClr val="FF0000"/>
                </a:solidFill>
              </a:rPr>
              <a:t> la </a:t>
            </a:r>
            <a:r>
              <a:rPr lang="en-US" dirty="0" err="1">
                <a:solidFill>
                  <a:srgbClr val="FF0000"/>
                </a:solidFill>
              </a:rPr>
              <a:t>canción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A8C735-40DD-0E4B-A9C7-13CCA6C1FD08}"/>
              </a:ext>
            </a:extLst>
          </p:cNvPr>
          <p:cNvSpPr txBox="1">
            <a:spLocks/>
          </p:cNvSpPr>
          <p:nvPr/>
        </p:nvSpPr>
        <p:spPr>
          <a:xfrm>
            <a:off x="0" y="461318"/>
            <a:ext cx="10459174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</a:t>
            </a:r>
            <a:r>
              <a:rPr lang="en-US" dirty="0" err="1"/>
              <a:t>Canción</a:t>
            </a:r>
            <a:r>
              <a:rPr lang="en-US" dirty="0"/>
              <a:t> </a:t>
            </a:r>
            <a:r>
              <a:rPr lang="en-US" dirty="0" err="1"/>
              <a:t>nueva</a:t>
            </a:r>
            <a:r>
              <a:rPr lang="en-US" dirty="0"/>
              <a:t> – </a:t>
            </a:r>
          </a:p>
          <a:p>
            <a:r>
              <a:rPr lang="en-US" dirty="0"/>
              <a:t>         Juan </a:t>
            </a:r>
            <a:r>
              <a:rPr lang="en-US" dirty="0" err="1"/>
              <a:t>Magan</a:t>
            </a:r>
            <a:r>
              <a:rPr lang="en-US" dirty="0"/>
              <a:t> –</a:t>
            </a:r>
            <a:r>
              <a:rPr lang="en-US" dirty="0" err="1"/>
              <a:t>Quiero</a:t>
            </a:r>
            <a:r>
              <a:rPr lang="en-US" dirty="0"/>
              <a:t> que </a:t>
            </a:r>
            <a:r>
              <a:rPr lang="en-US" dirty="0" err="1"/>
              <a:t>sepas</a:t>
            </a:r>
            <a:endParaRPr lang="en-US" dirty="0"/>
          </a:p>
        </p:txBody>
      </p:sp>
      <p:pic>
        <p:nvPicPr>
          <p:cNvPr id="7" name="Pg3 3_18.mp3">
            <a:hlinkClick r:id="" action="ppaction://media"/>
            <a:extLst>
              <a:ext uri="{FF2B5EF4-FFF2-40B4-BE49-F238E27FC236}">
                <a16:creationId xmlns:a16="http://schemas.microsoft.com/office/drawing/2014/main" id="{13DC5C1E-C8C2-B24B-B2C0-0C027179C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34" y="2710024"/>
            <a:ext cx="1572846" cy="1572846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8" name="Content Placeholder 4">
            <a:hlinkClick r:id="rId5"/>
            <a:extLst>
              <a:ext uri="{FF2B5EF4-FFF2-40B4-BE49-F238E27FC236}">
                <a16:creationId xmlns:a16="http://schemas.microsoft.com/office/drawing/2014/main" id="{8A8FA993-CF93-724D-8111-B4E1D671F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229587" y="1782796"/>
            <a:ext cx="3748858" cy="3427303"/>
          </a:xfrm>
        </p:spPr>
      </p:pic>
    </p:spTree>
    <p:extLst>
      <p:ext uri="{BB962C8B-B14F-4D97-AF65-F5344CB8AC3E}">
        <p14:creationId xmlns:p14="http://schemas.microsoft.com/office/powerpoint/2010/main" val="5268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AD1AB-2528-A24E-9797-1E0C4FF9A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¡Un minuto de risa!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86357E-48F7-7247-B008-C6FCD4BC9644}"/>
              </a:ext>
            </a:extLst>
          </p:cNvPr>
          <p:cNvSpPr txBox="1">
            <a:spLocks/>
          </p:cNvSpPr>
          <p:nvPr/>
        </p:nvSpPr>
        <p:spPr>
          <a:xfrm>
            <a:off x="677334" y="562845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dirty="0"/>
              <a:t>Haz clic en la foto para reírte un poco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0E362126-B5DA-B74E-9393-7D4DFAB50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339" y="1585068"/>
            <a:ext cx="4254577" cy="368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81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0B5B6-A0BD-5948-A25F-09718E07F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9246"/>
          </a:xfrm>
        </p:spPr>
        <p:txBody>
          <a:bodyPr>
            <a:normAutofit fontScale="90000"/>
          </a:bodyPr>
          <a:lstStyle/>
          <a:p>
            <a:r>
              <a:rPr lang="en-US" dirty="0"/>
              <a:t>Un </a:t>
            </a:r>
            <a:r>
              <a:rPr lang="en-US" dirty="0" err="1"/>
              <a:t>poco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quieres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					 No </a:t>
            </a:r>
            <a:r>
              <a:rPr lang="en-US" dirty="0" err="1"/>
              <a:t>digas</a:t>
            </a:r>
            <a:r>
              <a:rPr lang="en-US" dirty="0"/>
              <a:t> &lt;&lt;</a:t>
            </a:r>
            <a:r>
              <a:rPr lang="en-US" dirty="0" err="1"/>
              <a:t>estoy</a:t>
            </a:r>
            <a:r>
              <a:rPr lang="en-US" dirty="0"/>
              <a:t> </a:t>
            </a:r>
            <a:r>
              <a:rPr lang="en-US" dirty="0" err="1"/>
              <a:t>bien</a:t>
            </a:r>
            <a:r>
              <a:rPr lang="en-US" dirty="0"/>
              <a:t>&gt;&gt;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hlinkClick r:id="rId4"/>
            <a:extLst>
              <a:ext uri="{FF2B5EF4-FFF2-40B4-BE49-F238E27FC236}">
                <a16:creationId xmlns:a16="http://schemas.microsoft.com/office/drawing/2014/main" id="{F067B8E2-E044-5044-9512-9A5B0AF91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71019" y="3034506"/>
            <a:ext cx="3810000" cy="2133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DC5E5B-39E1-414F-80F2-67225A7AFAD5}"/>
              </a:ext>
            </a:extLst>
          </p:cNvPr>
          <p:cNvSpPr/>
          <p:nvPr/>
        </p:nvSpPr>
        <p:spPr>
          <a:xfrm>
            <a:off x="258972" y="1703466"/>
            <a:ext cx="99170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3200" dirty="0"/>
              <a:t>Escucha a Vicente y toma apuntes de que aprendiste</a:t>
            </a:r>
          </a:p>
        </p:txBody>
      </p:sp>
      <p:pic>
        <p:nvPicPr>
          <p:cNvPr id="3" name="Vicente.mp3">
            <a:hlinkClick r:id="" action="ppaction://media"/>
            <a:extLst>
              <a:ext uri="{FF2B5EF4-FFF2-40B4-BE49-F238E27FC236}">
                <a16:creationId xmlns:a16="http://schemas.microsoft.com/office/drawing/2014/main" id="{CE769FA2-9D80-4B4E-B3F5-7D57A329D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753" y="4577403"/>
            <a:ext cx="1547779" cy="1547779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92695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75A0A-ADBC-904F-80F5-31630BC12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poco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del </a:t>
            </a:r>
            <a:r>
              <a:rPr lang="en-US" dirty="0" err="1"/>
              <a:t>subjuntivo</a:t>
            </a:r>
            <a:endParaRPr lang="en-US" dirty="0"/>
          </a:p>
        </p:txBody>
      </p:sp>
      <p:pic>
        <p:nvPicPr>
          <p:cNvPr id="5" name="Content Placeholder 4">
            <a:hlinkClick r:id="rId4"/>
            <a:extLst>
              <a:ext uri="{FF2B5EF4-FFF2-40B4-BE49-F238E27FC236}">
                <a16:creationId xmlns:a16="http://schemas.microsoft.com/office/drawing/2014/main" id="{21F6703D-3144-4346-AF33-B4C734DF2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56034" y="4359650"/>
            <a:ext cx="4647965" cy="1617892"/>
          </a:xfrm>
        </p:spPr>
      </p:pic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CEEC0F83-B926-924C-8BFD-6175672AD8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4976" y="4139664"/>
            <a:ext cx="3027610" cy="20578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AAEF54-9BC0-9C4F-8754-7C760D00AFC4}"/>
              </a:ext>
            </a:extLst>
          </p:cNvPr>
          <p:cNvSpPr txBox="1"/>
          <p:nvPr/>
        </p:nvSpPr>
        <p:spPr>
          <a:xfrm>
            <a:off x="856034" y="1270000"/>
            <a:ext cx="94265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En estos videos hay más información sobre el uso del subjuntivo con expresiones impersonales y con la probabilidad</a:t>
            </a:r>
          </a:p>
          <a:p>
            <a:endParaRPr lang="es-ES_tradnl" sz="2400" dirty="0"/>
          </a:p>
          <a:p>
            <a:pPr marL="457200" indent="-457200">
              <a:buAutoNum type="arabicPeriod"/>
            </a:pPr>
            <a:r>
              <a:rPr lang="es-ES_tradnl" sz="2400" dirty="0"/>
              <a:t>Haz clic en las fotos para ir al los sitios Web.</a:t>
            </a:r>
          </a:p>
          <a:p>
            <a:pPr marL="457200" indent="-457200">
              <a:buAutoNum type="arabicPeriod"/>
            </a:pPr>
            <a:r>
              <a:rPr lang="es-ES_tradnl" sz="2400" dirty="0"/>
              <a:t>Toma apuntes de la información</a:t>
            </a:r>
          </a:p>
          <a:p>
            <a:pPr marL="457200" indent="-457200">
              <a:buAutoNum type="arabicPeriod"/>
            </a:pPr>
            <a:r>
              <a:rPr lang="es-ES_tradnl" sz="2400" dirty="0"/>
              <a:t>En su cuaderno para escribir haz 10 frases practicando la información que aprendiste</a:t>
            </a:r>
          </a:p>
        </p:txBody>
      </p:sp>
      <p:pic>
        <p:nvPicPr>
          <p:cNvPr id="9" name="5ap pg5  3_20.mp3">
            <a:hlinkClick r:id="" action="ppaction://media"/>
            <a:extLst>
              <a:ext uri="{FF2B5EF4-FFF2-40B4-BE49-F238E27FC236}">
                <a16:creationId xmlns:a16="http://schemas.microsoft.com/office/drawing/2014/main" id="{6ED24561-B754-2348-9040-BF5063AB8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03999" y="5168596"/>
            <a:ext cx="1585456" cy="1585456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64715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24A0F-4E01-3242-892E-E9519054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El Acuario Nacional tiene video en directo – ¡es súper guay!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00FF7778-A5B4-2041-822E-AB9CB3ABE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83837" y="1930400"/>
            <a:ext cx="6787929" cy="386728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B1F7CC-2DE9-4F47-BC7A-6426186D2A8B}"/>
              </a:ext>
            </a:extLst>
          </p:cNvPr>
          <p:cNvSpPr txBox="1">
            <a:spLocks/>
          </p:cNvSpPr>
          <p:nvPr/>
        </p:nvSpPr>
        <p:spPr>
          <a:xfrm>
            <a:off x="460083" y="2339888"/>
            <a:ext cx="45593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dirty="0"/>
              <a:t>Haz clic en la foto para ir al video en directo</a:t>
            </a:r>
          </a:p>
        </p:txBody>
      </p:sp>
    </p:spTree>
    <p:extLst>
      <p:ext uri="{BB962C8B-B14F-4D97-AF65-F5344CB8AC3E}">
        <p14:creationId xmlns:p14="http://schemas.microsoft.com/office/powerpoint/2010/main" val="311628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1F624-0B2C-2146-B537-10F45BF19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Espera un mensaje el lunes sobre el uso</a:t>
            </a:r>
            <a:br>
              <a:rPr lang="es-ES_tradnl" dirty="0"/>
            </a:br>
            <a:r>
              <a:rPr lang="es-ES_tradnl" dirty="0"/>
              <a:t>de ZOOM para la próxima semana!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8C8DF-F926-C14E-A8E2-97A148418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089824"/>
            <a:ext cx="5127288" cy="2871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D74242-4E20-BB49-8075-64BDB5578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890" y="1447798"/>
            <a:ext cx="3683059" cy="365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51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E5A38-9438-694C-BA5D-1FE8BBFF9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¡No se </a:t>
            </a:r>
            <a:r>
              <a:rPr lang="en-US" dirty="0" err="1"/>
              <a:t>olvide</a:t>
            </a:r>
            <a:r>
              <a:rPr lang="en-US" dirty="0"/>
              <a:t> de </a:t>
            </a:r>
            <a:r>
              <a:rPr lang="en-US" dirty="0" err="1"/>
              <a:t>respirar</a:t>
            </a:r>
            <a:r>
              <a:rPr lang="en-US" dirty="0"/>
              <a:t> y </a:t>
            </a:r>
            <a:r>
              <a:rPr lang="en-US" dirty="0" err="1"/>
              <a:t>tomar</a:t>
            </a:r>
            <a:r>
              <a:rPr lang="en-US" dirty="0"/>
              <a:t> las </a:t>
            </a:r>
            <a:r>
              <a:rPr lang="en-US" dirty="0" err="1"/>
              <a:t>cosas</a:t>
            </a:r>
            <a:r>
              <a:rPr lang="en-US" dirty="0"/>
              <a:t> con </a:t>
            </a:r>
            <a:r>
              <a:rPr lang="en-US" dirty="0" err="1"/>
              <a:t>calma</a:t>
            </a:r>
            <a:r>
              <a:rPr lang="en-US" dirty="0"/>
              <a:t>!</a:t>
            </a:r>
          </a:p>
        </p:txBody>
      </p:sp>
      <p:pic>
        <p:nvPicPr>
          <p:cNvPr id="5" name="Content Placeholder 4">
            <a:hlinkClick r:id="rId4"/>
            <a:extLst>
              <a:ext uri="{FF2B5EF4-FFF2-40B4-BE49-F238E27FC236}">
                <a16:creationId xmlns:a16="http://schemas.microsoft.com/office/drawing/2014/main" id="{DFB891CE-D018-0443-AC5C-9FA256ECC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827258" y="1930400"/>
            <a:ext cx="3418168" cy="3881437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F3DE20D-CB0D-3840-B01F-CDF64557E863}"/>
              </a:ext>
            </a:extLst>
          </p:cNvPr>
          <p:cNvSpPr txBox="1">
            <a:spLocks/>
          </p:cNvSpPr>
          <p:nvPr/>
        </p:nvSpPr>
        <p:spPr>
          <a:xfrm>
            <a:off x="677334" y="274159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498014-9AD1-8841-BA66-2EB0A7D835EE}"/>
              </a:ext>
            </a:extLst>
          </p:cNvPr>
          <p:cNvSpPr txBox="1">
            <a:spLocks/>
          </p:cNvSpPr>
          <p:nvPr/>
        </p:nvSpPr>
        <p:spPr>
          <a:xfrm>
            <a:off x="556809" y="2741595"/>
            <a:ext cx="613527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dirty="0"/>
              <a:t>Haz clic en la foto para hacer el ejercicio de respirar</a:t>
            </a:r>
          </a:p>
        </p:txBody>
      </p:sp>
      <p:pic>
        <p:nvPicPr>
          <p:cNvPr id="8" name="Respirar viernes.mp3">
            <a:hlinkClick r:id="" action="ppaction://media"/>
            <a:extLst>
              <a:ext uri="{FF2B5EF4-FFF2-40B4-BE49-F238E27FC236}">
                <a16:creationId xmlns:a16="http://schemas.microsoft.com/office/drawing/2014/main" id="{17EE093E-F01F-C34E-A874-9B2A33522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29668" y="4377447"/>
            <a:ext cx="1607799" cy="1607799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11588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{50D00869-DB7C-224B-9869-2FD75C572D91}tf10001060</Template>
  <TotalTime>3078</TotalTime>
  <Words>247</Words>
  <Application>Microsoft Macintosh PowerPoint</Application>
  <PresentationFormat>Widescreen</PresentationFormat>
  <Paragraphs>29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Facet</vt:lpstr>
      <vt:lpstr>viernes, el 20 de marzo de 2020</vt:lpstr>
      <vt:lpstr>Consejo para hoy para mantenernos durante la cuarentena</vt:lpstr>
      <vt:lpstr>Haz clic en el foto para escuchar la canción</vt:lpstr>
      <vt:lpstr>¡Un minuto de risa!</vt:lpstr>
      <vt:lpstr>Un poco más si quieres         No digas &lt;&lt;estoy bien&gt;&gt; </vt:lpstr>
      <vt:lpstr>Un poco más del subjuntivo</vt:lpstr>
      <vt:lpstr>El Acuario Nacional tiene video en directo – ¡es súper guay!</vt:lpstr>
      <vt:lpstr>Espera un mensaje el lunes sobre el uso de ZOOM para la próxima semana!</vt:lpstr>
      <vt:lpstr>¡No se olvide de respirar y tomar las cosas con calma!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miércoles, el 18 de marzo de 2020</dc:title>
  <dc:creator>Microsoft Office User</dc:creator>
  <cp:lastModifiedBy>Microsoft Office User</cp:lastModifiedBy>
  <cp:revision>30</cp:revision>
  <dcterms:created xsi:type="dcterms:W3CDTF">2020-03-18T14:55:03Z</dcterms:created>
  <dcterms:modified xsi:type="dcterms:W3CDTF">2020-03-20T20:44:34Z</dcterms:modified>
</cp:coreProperties>
</file>