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sldIdLst>
    <p:sldId id="257" r:id="rId2"/>
    <p:sldId id="944" r:id="rId3"/>
    <p:sldId id="940" r:id="rId4"/>
    <p:sldId id="948" r:id="rId5"/>
    <p:sldId id="954" r:id="rId6"/>
    <p:sldId id="951" r:id="rId7"/>
    <p:sldId id="952" r:id="rId8"/>
    <p:sldId id="947" r:id="rId9"/>
    <p:sldId id="95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63"/>
    <p:restoredTop sz="94713"/>
  </p:normalViewPr>
  <p:slideViewPr>
    <p:cSldViewPr snapToGrid="0" snapToObjects="1">
      <p:cViewPr varScale="1">
        <p:scale>
          <a:sx n="66" d="100"/>
          <a:sy n="66" d="100"/>
        </p:scale>
        <p:origin x="22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1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7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314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7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35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20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7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3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1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7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7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6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hyperlink" Target="https://www.youtube.com/watch?v=6QSXbvmEEJ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iONOAazPj2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conjuguemos.com/verb/1020728" TargetMode="External"/><Relationship Id="rId5" Type="http://schemas.openxmlformats.org/officeDocument/2006/relationships/hyperlink" Target="https://conjuguemos.com/verb/1022801" TargetMode="Externa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hyperlink" Target="https://www.youtube.com/watch?v=AfJd3ueC3j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aqua.org/Experience/live#btr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3iZGWLab21I&amp;t=6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EF71-577B-CC48-BC43-5B27C7E7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viernes</a:t>
            </a:r>
            <a:r>
              <a:rPr lang="en-US" dirty="0"/>
              <a:t>, el 20 de </a:t>
            </a:r>
            <a:r>
              <a:rPr lang="en-US" dirty="0" err="1"/>
              <a:t>marzo</a:t>
            </a:r>
            <a:r>
              <a:rPr lang="en-US" dirty="0"/>
              <a:t> de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2CB1-300C-FA4E-9A85-497A2228B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es-ES_tradnl" sz="3200" dirty="0"/>
              <a:t>Consejos del día</a:t>
            </a:r>
          </a:p>
          <a:p>
            <a:r>
              <a:rPr lang="es-ES_tradnl" sz="3200" dirty="0"/>
              <a:t>Canción</a:t>
            </a:r>
          </a:p>
          <a:p>
            <a:r>
              <a:rPr lang="es-ES_tradnl" sz="3200" dirty="0"/>
              <a:t>Un momento de risa</a:t>
            </a:r>
          </a:p>
          <a:p>
            <a:r>
              <a:rPr lang="es-ES_tradnl" sz="3200" dirty="0"/>
              <a:t>Práctica del pretérito</a:t>
            </a:r>
          </a:p>
          <a:p>
            <a:r>
              <a:rPr lang="es-ES_tradnl" sz="3200" dirty="0"/>
              <a:t>Español con Vicente</a:t>
            </a:r>
          </a:p>
          <a:p>
            <a:r>
              <a:rPr lang="es-ES_tradnl" sz="3200" dirty="0"/>
              <a:t>Prepárense para ZOOM</a:t>
            </a:r>
          </a:p>
          <a:p>
            <a:r>
              <a:rPr lang="es-ES_tradnl" sz="3200" dirty="0"/>
              <a:t>Un minuto de respirar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1CCB31-CD96-D745-9088-7BC67F437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665" y="1307008"/>
            <a:ext cx="3845668" cy="5127557"/>
          </a:xfrm>
          <a:prstGeom prst="rect">
            <a:avLst/>
          </a:prstGeom>
        </p:spPr>
      </p:pic>
      <p:pic>
        <p:nvPicPr>
          <p:cNvPr id="9" name="Recording_1.mp3">
            <a:hlinkClick r:id="" action="ppaction://media"/>
            <a:extLst>
              <a:ext uri="{FF2B5EF4-FFF2-40B4-BE49-F238E27FC236}">
                <a16:creationId xmlns:a16="http://schemas.microsoft.com/office/drawing/2014/main" id="{1FF501A1-E10E-364C-AFD8-19905965E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2672" y="5192926"/>
            <a:ext cx="1236494" cy="123649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0407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DE21-4346-164A-8FAF-4E1743E4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0661"/>
            <a:ext cx="9222804" cy="1320800"/>
          </a:xfrm>
        </p:spPr>
        <p:txBody>
          <a:bodyPr/>
          <a:lstStyle/>
          <a:p>
            <a:r>
              <a:rPr lang="es-ES_tradnl" dirty="0"/>
              <a:t>Consejo para hoy para mantenernos durante la cuarentena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2115E-AB36-D849-8FFB-DB159EFC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1461"/>
            <a:ext cx="8596668" cy="4997939"/>
          </a:xfrm>
        </p:spPr>
        <p:txBody>
          <a:bodyPr>
            <a:normAutofit/>
          </a:bodyPr>
          <a:lstStyle/>
          <a:p>
            <a:r>
              <a:rPr lang="es-ES_tradnl" sz="2200" dirty="0"/>
              <a:t>Haz una dieta de las noticias</a:t>
            </a:r>
          </a:p>
          <a:p>
            <a:pPr lvl="1"/>
            <a:r>
              <a:rPr lang="es-ES_tradnl" sz="2200" dirty="0"/>
              <a:t>Está bien saber la información pero hay la tendencia de sentirse abrumado/a(</a:t>
            </a:r>
            <a:r>
              <a:rPr lang="es-ES_tradnl" sz="2200" dirty="0" err="1"/>
              <a:t>overwhelmed</a:t>
            </a:r>
            <a:r>
              <a:rPr lang="es-ES_tradnl" sz="2200" dirty="0"/>
              <a:t>) si tienes demasiada información </a:t>
            </a:r>
          </a:p>
          <a:p>
            <a:pPr marL="457200" lvl="1" indent="0">
              <a:buNone/>
            </a:pP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83F3B-B56B-3B4D-A400-7F73A5687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140" y="2952261"/>
            <a:ext cx="3707860" cy="3707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4F573-1CDC-9B4D-BAFA-883ADECB2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3553308"/>
            <a:ext cx="4474582" cy="2505766"/>
          </a:xfrm>
          <a:prstGeom prst="rect">
            <a:avLst/>
          </a:prstGeom>
        </p:spPr>
      </p:pic>
      <p:pic>
        <p:nvPicPr>
          <p:cNvPr id="13" name="Pg2 3_20.mp3">
            <a:hlinkClick r:id="" action="ppaction://media"/>
            <a:extLst>
              <a:ext uri="{FF2B5EF4-FFF2-40B4-BE49-F238E27FC236}">
                <a16:creationId xmlns:a16="http://schemas.microsoft.com/office/drawing/2014/main" id="{76D886F9-C86E-AD4E-8BC6-C65088BAF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4929222"/>
            <a:ext cx="1417404" cy="141740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794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C76-7A13-C342-AB52-4EEC272D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55" y="5045676"/>
            <a:ext cx="9601200" cy="14859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Haz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clic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el </a:t>
            </a:r>
            <a:r>
              <a:rPr lang="en-US" dirty="0" err="1">
                <a:solidFill>
                  <a:srgbClr val="FF0000"/>
                </a:solidFill>
              </a:rPr>
              <a:t>foto</a:t>
            </a:r>
            <a:r>
              <a:rPr lang="en-US" dirty="0">
                <a:solidFill>
                  <a:srgbClr val="FF0000"/>
                </a:solidFill>
              </a:rPr>
              <a:t> para </a:t>
            </a:r>
            <a:r>
              <a:rPr lang="en-US" dirty="0" err="1">
                <a:solidFill>
                  <a:srgbClr val="FF0000"/>
                </a:solidFill>
              </a:rPr>
              <a:t>escuchar</a:t>
            </a:r>
            <a:r>
              <a:rPr lang="en-US" dirty="0">
                <a:solidFill>
                  <a:srgbClr val="FF0000"/>
                </a:solidFill>
              </a:rPr>
              <a:t> la </a:t>
            </a:r>
            <a:r>
              <a:rPr lang="en-US" dirty="0" err="1">
                <a:solidFill>
                  <a:srgbClr val="FF0000"/>
                </a:solidFill>
              </a:rPr>
              <a:t>canción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19873B20-F1C9-C74B-8EB9-2A08F47E4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252" y="1965569"/>
            <a:ext cx="4963260" cy="27794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A8C735-40DD-0E4B-A9C7-13CCA6C1FD08}"/>
              </a:ext>
            </a:extLst>
          </p:cNvPr>
          <p:cNvSpPr txBox="1">
            <a:spLocks/>
          </p:cNvSpPr>
          <p:nvPr/>
        </p:nvSpPr>
        <p:spPr>
          <a:xfrm>
            <a:off x="1264508" y="7620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 Canción nueva – Juanes – La paga</a:t>
            </a:r>
            <a:endParaRPr lang="en-US" dirty="0"/>
          </a:p>
        </p:txBody>
      </p:sp>
      <p:pic>
        <p:nvPicPr>
          <p:cNvPr id="7" name="Pg3 3_18.mp3">
            <a:hlinkClick r:id="" action="ppaction://media"/>
            <a:extLst>
              <a:ext uri="{FF2B5EF4-FFF2-40B4-BE49-F238E27FC236}">
                <a16:creationId xmlns:a16="http://schemas.microsoft.com/office/drawing/2014/main" id="{13DC5C1E-C8C2-B24B-B2C0-0C027179C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534" y="2710024"/>
            <a:ext cx="1572846" cy="157284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724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AD1AB-2528-A24E-9797-1E0C4FF9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¡Un minuto de risa!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86357E-48F7-7247-B008-C6FCD4BC9644}"/>
              </a:ext>
            </a:extLst>
          </p:cNvPr>
          <p:cNvSpPr txBox="1">
            <a:spLocks/>
          </p:cNvSpPr>
          <p:nvPr/>
        </p:nvSpPr>
        <p:spPr>
          <a:xfrm>
            <a:off x="677334" y="562845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Haz clic en la foto para reírte un poco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0E362126-B5DA-B74E-9393-7D4DFAB50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339" y="1585068"/>
            <a:ext cx="4254577" cy="36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8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112D-E987-904F-8BDE-65FD8BF1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74" y="317773"/>
            <a:ext cx="8596668" cy="1320800"/>
          </a:xfrm>
        </p:spPr>
        <p:txBody>
          <a:bodyPr/>
          <a:lstStyle/>
          <a:p>
            <a:r>
              <a:rPr lang="en-US" dirty="0" err="1"/>
              <a:t>Práctica</a:t>
            </a:r>
            <a:r>
              <a:rPr lang="en-US" dirty="0"/>
              <a:t> del pretérito - </a:t>
            </a:r>
            <a:r>
              <a:rPr lang="en-US" dirty="0" err="1"/>
              <a:t>Conjuguemos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85C3F9-D625-AD48-ADFD-77B437A82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04686" y="296690"/>
            <a:ext cx="3431164" cy="1204076"/>
          </a:xfrm>
          <a:prstGeom prst="rect">
            <a:avLst/>
          </a:prstGeom>
        </p:spPr>
      </p:pic>
      <p:sp>
        <p:nvSpPr>
          <p:cNvPr id="5" name="Action Button: Custom 4">
            <a:hlinkClick r:id="rId5" highlightClick="1"/>
            <a:extLst>
              <a:ext uri="{FF2B5EF4-FFF2-40B4-BE49-F238E27FC236}">
                <a16:creationId xmlns:a16="http://schemas.microsoft.com/office/drawing/2014/main" id="{C4075BB4-9E82-8F40-98D5-ED4F967574B0}"/>
              </a:ext>
            </a:extLst>
          </p:cNvPr>
          <p:cNvSpPr/>
          <p:nvPr/>
        </p:nvSpPr>
        <p:spPr>
          <a:xfrm>
            <a:off x="7233737" y="1500764"/>
            <a:ext cx="3093395" cy="175097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Práctica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verbos</a:t>
            </a:r>
            <a:endParaRPr lang="en-US" dirty="0"/>
          </a:p>
          <a:p>
            <a:pPr algn="ctr"/>
            <a:r>
              <a:rPr lang="en-US" sz="4400" dirty="0"/>
              <a:t>FUJI</a:t>
            </a:r>
          </a:p>
        </p:txBody>
      </p:sp>
      <p:sp>
        <p:nvSpPr>
          <p:cNvPr id="6" name="Action Button: Custom 5">
            <a:hlinkClick r:id="rId6" highlightClick="1"/>
            <a:extLst>
              <a:ext uri="{FF2B5EF4-FFF2-40B4-BE49-F238E27FC236}">
                <a16:creationId xmlns:a16="http://schemas.microsoft.com/office/drawing/2014/main" id="{CE8DF3F4-12A6-4545-A34F-039AEC71E5D1}"/>
              </a:ext>
            </a:extLst>
          </p:cNvPr>
          <p:cNvSpPr/>
          <p:nvPr/>
        </p:nvSpPr>
        <p:spPr>
          <a:xfrm>
            <a:off x="428015" y="1500766"/>
            <a:ext cx="3171218" cy="175097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Práctica</a:t>
            </a:r>
            <a:r>
              <a:rPr lang="en-US" dirty="0"/>
              <a:t> del pretérito</a:t>
            </a:r>
          </a:p>
          <a:p>
            <a:pPr algn="ctr"/>
            <a:r>
              <a:rPr lang="en-US" sz="4400" dirty="0"/>
              <a:t>REGULARES</a:t>
            </a:r>
          </a:p>
        </p:txBody>
      </p:sp>
      <p:sp>
        <p:nvSpPr>
          <p:cNvPr id="7" name="Action Button: Custom 6">
            <a:hlinkClick r:id="rId6" highlightClick="1"/>
            <a:extLst>
              <a:ext uri="{FF2B5EF4-FFF2-40B4-BE49-F238E27FC236}">
                <a16:creationId xmlns:a16="http://schemas.microsoft.com/office/drawing/2014/main" id="{E33661F2-2188-C14E-95A9-E1E873B9E6AF}"/>
              </a:ext>
            </a:extLst>
          </p:cNvPr>
          <p:cNvSpPr/>
          <p:nvPr/>
        </p:nvSpPr>
        <p:spPr>
          <a:xfrm>
            <a:off x="3852269" y="1500765"/>
            <a:ext cx="3171218" cy="175097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Práctica</a:t>
            </a:r>
            <a:r>
              <a:rPr lang="en-US" dirty="0"/>
              <a:t> del pretérito</a:t>
            </a:r>
          </a:p>
          <a:p>
            <a:pPr algn="ctr"/>
            <a:r>
              <a:rPr lang="en-US" sz="3600" dirty="0"/>
              <a:t>CAR/GAR/ZAR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4336EB-F8F6-EA46-BDB4-40828BE86CE2}"/>
              </a:ext>
            </a:extLst>
          </p:cNvPr>
          <p:cNvSpPr txBox="1">
            <a:spLocks/>
          </p:cNvSpPr>
          <p:nvPr/>
        </p:nvSpPr>
        <p:spPr>
          <a:xfrm>
            <a:off x="671324" y="3445221"/>
            <a:ext cx="95331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742950" indent="-742950">
              <a:buAutoNum type="arabicPeriod"/>
            </a:pPr>
            <a:r>
              <a:rPr lang="es-ES_tradnl" dirty="0"/>
              <a:t>Haz clic en los botones para ir a </a:t>
            </a:r>
            <a:r>
              <a:rPr lang="es-ES_tradnl" dirty="0" err="1"/>
              <a:t>Conjuguemos.com</a:t>
            </a:r>
            <a:r>
              <a:rPr lang="es-ES_tradnl" dirty="0"/>
              <a:t> y hacer la práctica</a:t>
            </a:r>
          </a:p>
          <a:p>
            <a:pPr marL="742950" indent="-742950">
              <a:buAutoNum type="arabicPeriod"/>
            </a:pPr>
            <a:r>
              <a:rPr lang="es-ES_tradnl" dirty="0"/>
              <a:t>Haz la práctica</a:t>
            </a:r>
          </a:p>
          <a:p>
            <a:pPr marL="742950" indent="-742950">
              <a:buAutoNum type="arabicPeriod"/>
            </a:pPr>
            <a:r>
              <a:rPr lang="es-ES_tradnl" dirty="0"/>
              <a:t>Haz clic en el botón de RECORD SCORE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AE74F5-C439-EB40-A4C7-72604E079CA1}"/>
              </a:ext>
            </a:extLst>
          </p:cNvPr>
          <p:cNvSpPr txBox="1">
            <a:spLocks/>
          </p:cNvSpPr>
          <p:nvPr/>
        </p:nvSpPr>
        <p:spPr>
          <a:xfrm>
            <a:off x="428015" y="5912269"/>
            <a:ext cx="947770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This is just practice and your score will not be entered as a grade</a:t>
            </a:r>
          </a:p>
        </p:txBody>
      </p:sp>
      <p:pic>
        <p:nvPicPr>
          <p:cNvPr id="10" name="Pg5 3_20.mp3">
            <a:hlinkClick r:id="" action="ppaction://media"/>
            <a:extLst>
              <a:ext uri="{FF2B5EF4-FFF2-40B4-BE49-F238E27FC236}">
                <a16:creationId xmlns:a16="http://schemas.microsoft.com/office/drawing/2014/main" id="{BB6B0CF8-25E5-5B49-8427-F52B4F2BC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4431" y="4959497"/>
            <a:ext cx="1544137" cy="1544137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4282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0B5B6-A0BD-5948-A25F-09718E07F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9246"/>
          </a:xfrm>
        </p:spPr>
        <p:txBody>
          <a:bodyPr>
            <a:normAutofit fontScale="90000"/>
          </a:bodyPr>
          <a:lstStyle/>
          <a:p>
            <a:r>
              <a:rPr lang="en-US" dirty="0"/>
              <a:t>Un </a:t>
            </a:r>
            <a:r>
              <a:rPr lang="en-US" dirty="0" err="1"/>
              <a:t>poco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quieres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				 No </a:t>
            </a:r>
            <a:r>
              <a:rPr lang="en-US" dirty="0" err="1"/>
              <a:t>digas</a:t>
            </a:r>
            <a:r>
              <a:rPr lang="en-US" dirty="0"/>
              <a:t> &lt;&lt;</a:t>
            </a:r>
            <a:r>
              <a:rPr lang="en-US" dirty="0" err="1"/>
              <a:t>estoy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&gt;&gt;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hlinkClick r:id="rId4"/>
            <a:extLst>
              <a:ext uri="{FF2B5EF4-FFF2-40B4-BE49-F238E27FC236}">
                <a16:creationId xmlns:a16="http://schemas.microsoft.com/office/drawing/2014/main" id="{F067B8E2-E044-5044-9512-9A5B0AF91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35080" y="2672861"/>
            <a:ext cx="6164859" cy="3452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DC5E5B-39E1-414F-80F2-67225A7AFAD5}"/>
              </a:ext>
            </a:extLst>
          </p:cNvPr>
          <p:cNvSpPr/>
          <p:nvPr/>
        </p:nvSpPr>
        <p:spPr>
          <a:xfrm>
            <a:off x="258972" y="1703466"/>
            <a:ext cx="9917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dirty="0"/>
              <a:t>Escucha a Vicente y toma apuntes de que aprendiste</a:t>
            </a:r>
          </a:p>
        </p:txBody>
      </p:sp>
      <p:pic>
        <p:nvPicPr>
          <p:cNvPr id="3" name="Vicente.mp3">
            <a:hlinkClick r:id="" action="ppaction://media"/>
            <a:extLst>
              <a:ext uri="{FF2B5EF4-FFF2-40B4-BE49-F238E27FC236}">
                <a16:creationId xmlns:a16="http://schemas.microsoft.com/office/drawing/2014/main" id="{CE769FA2-9D80-4B4E-B3F5-7D57A329D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753" y="4577403"/>
            <a:ext cx="1547779" cy="1547779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9269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24A0F-4E01-3242-892E-E9519054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Acuario Nacional tiene video en directo – ¡es súper guay!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00FF7778-A5B4-2041-822E-AB9CB3ABE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837" y="1930400"/>
            <a:ext cx="6787929" cy="386728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B1F7CC-2DE9-4F47-BC7A-6426186D2A8B}"/>
              </a:ext>
            </a:extLst>
          </p:cNvPr>
          <p:cNvSpPr txBox="1">
            <a:spLocks/>
          </p:cNvSpPr>
          <p:nvPr/>
        </p:nvSpPr>
        <p:spPr>
          <a:xfrm>
            <a:off x="460083" y="2339888"/>
            <a:ext cx="45593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Haz clic en la foto para ir al video en directo</a:t>
            </a:r>
          </a:p>
        </p:txBody>
      </p:sp>
    </p:spTree>
    <p:extLst>
      <p:ext uri="{BB962C8B-B14F-4D97-AF65-F5344CB8AC3E}">
        <p14:creationId xmlns:p14="http://schemas.microsoft.com/office/powerpoint/2010/main" val="31162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1F624-0B2C-2146-B537-10F45BF1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Espera un mensaje el lunes sobre el uso</a:t>
            </a:r>
            <a:br>
              <a:rPr lang="es-ES_tradnl" dirty="0"/>
            </a:br>
            <a:r>
              <a:rPr lang="es-ES_tradnl" dirty="0"/>
              <a:t>de ZOOM para la próxima semana!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8C8DF-F926-C14E-A8E2-97A14841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089824"/>
            <a:ext cx="5127288" cy="2871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74242-4E20-BB49-8075-64BDB5578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890" y="1447798"/>
            <a:ext cx="3683059" cy="36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51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E5A38-9438-694C-BA5D-1FE8BBFF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¡No se </a:t>
            </a:r>
            <a:r>
              <a:rPr lang="en-US" dirty="0" err="1"/>
              <a:t>olvide</a:t>
            </a:r>
            <a:r>
              <a:rPr lang="en-US" dirty="0"/>
              <a:t> de </a:t>
            </a:r>
            <a:r>
              <a:rPr lang="en-US" dirty="0" err="1"/>
              <a:t>respirar</a:t>
            </a:r>
            <a:r>
              <a:rPr lang="en-US" dirty="0"/>
              <a:t> y </a:t>
            </a:r>
            <a:r>
              <a:rPr lang="en-US" dirty="0" err="1"/>
              <a:t>tomar</a:t>
            </a:r>
            <a:r>
              <a:rPr lang="en-US" dirty="0"/>
              <a:t> las </a:t>
            </a:r>
            <a:r>
              <a:rPr lang="en-US" dirty="0" err="1"/>
              <a:t>cosas</a:t>
            </a:r>
            <a:r>
              <a:rPr lang="en-US" dirty="0"/>
              <a:t> con </a:t>
            </a:r>
            <a:r>
              <a:rPr lang="en-US" dirty="0" err="1"/>
              <a:t>calma</a:t>
            </a:r>
            <a:r>
              <a:rPr lang="en-US" dirty="0"/>
              <a:t>!</a:t>
            </a:r>
          </a:p>
        </p:txBody>
      </p:sp>
      <p:pic>
        <p:nvPicPr>
          <p:cNvPr id="5" name="Content Placeholder 4">
            <a:hlinkClick r:id="rId4"/>
            <a:extLst>
              <a:ext uri="{FF2B5EF4-FFF2-40B4-BE49-F238E27FC236}">
                <a16:creationId xmlns:a16="http://schemas.microsoft.com/office/drawing/2014/main" id="{DFB891CE-D018-0443-AC5C-9FA256ECC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27258" y="1930400"/>
            <a:ext cx="3418168" cy="388143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3DE20D-CB0D-3840-B01F-CDF64557E863}"/>
              </a:ext>
            </a:extLst>
          </p:cNvPr>
          <p:cNvSpPr txBox="1">
            <a:spLocks/>
          </p:cNvSpPr>
          <p:nvPr/>
        </p:nvSpPr>
        <p:spPr>
          <a:xfrm>
            <a:off x="677334" y="274159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498014-9AD1-8841-BA66-2EB0A7D835EE}"/>
              </a:ext>
            </a:extLst>
          </p:cNvPr>
          <p:cNvSpPr txBox="1">
            <a:spLocks/>
          </p:cNvSpPr>
          <p:nvPr/>
        </p:nvSpPr>
        <p:spPr>
          <a:xfrm>
            <a:off x="556809" y="2741595"/>
            <a:ext cx="613527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Haz clic en la foto para hacer el ejercicio de respirar</a:t>
            </a:r>
          </a:p>
        </p:txBody>
      </p:sp>
      <p:pic>
        <p:nvPicPr>
          <p:cNvPr id="8" name="Respirar viernes.mp3">
            <a:hlinkClick r:id="" action="ppaction://media"/>
            <a:extLst>
              <a:ext uri="{FF2B5EF4-FFF2-40B4-BE49-F238E27FC236}">
                <a16:creationId xmlns:a16="http://schemas.microsoft.com/office/drawing/2014/main" id="{17EE093E-F01F-C34E-A874-9B2A33522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9668" y="4377447"/>
            <a:ext cx="1607799" cy="1607799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11588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{50D00869-DB7C-224B-9869-2FD75C572D91}tf10001060</Template>
  <TotalTime>2894</TotalTime>
  <Words>251</Words>
  <Application>Microsoft Macintosh PowerPoint</Application>
  <PresentationFormat>Widescreen</PresentationFormat>
  <Paragraphs>33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</vt:lpstr>
      <vt:lpstr>viernes, el 20 de marzo de 2020</vt:lpstr>
      <vt:lpstr>Consejo para hoy para mantenernos durante la cuarentena</vt:lpstr>
      <vt:lpstr>Haz clic en el foto para escuchar la canción</vt:lpstr>
      <vt:lpstr>¡Un minuto de risa!</vt:lpstr>
      <vt:lpstr>Práctica del pretérito - Conjuguemos</vt:lpstr>
      <vt:lpstr>Un poco más si quieres         No digas &lt;&lt;estoy bien&gt;&gt; </vt:lpstr>
      <vt:lpstr>El Acuario Nacional tiene video en directo – ¡es súper guay!</vt:lpstr>
      <vt:lpstr>Espera un mensaje el lunes sobre el uso de ZOOM para la próxima semana!</vt:lpstr>
      <vt:lpstr>¡No se olvide de respirar y tomar las cosas con calma!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miércoles, el 18 de marzo de 2020</dc:title>
  <dc:creator>Microsoft Office User</dc:creator>
  <cp:lastModifiedBy>Microsoft Office User</cp:lastModifiedBy>
  <cp:revision>27</cp:revision>
  <dcterms:created xsi:type="dcterms:W3CDTF">2020-03-18T14:55:03Z</dcterms:created>
  <dcterms:modified xsi:type="dcterms:W3CDTF">2020-03-20T17:41:13Z</dcterms:modified>
</cp:coreProperties>
</file>