
<file path=[Content_Types].xml><?xml version="1.0" encoding="utf-8"?>
<Types xmlns="http://schemas.openxmlformats.org/package/2006/content-types">
  <Default Extension="mp3" ContentType="audio/mpeg"/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sldIdLst>
    <p:sldId id="257" r:id="rId2"/>
    <p:sldId id="944" r:id="rId3"/>
    <p:sldId id="940" r:id="rId4"/>
    <p:sldId id="948" r:id="rId5"/>
    <p:sldId id="945" r:id="rId6"/>
    <p:sldId id="946" r:id="rId7"/>
    <p:sldId id="94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62"/>
    <p:restoredTop sz="94713"/>
  </p:normalViewPr>
  <p:slideViewPr>
    <p:cSldViewPr snapToGrid="0" snapToObjects="1">
      <p:cViewPr varScale="1">
        <p:scale>
          <a:sx n="66" d="100"/>
          <a:sy n="66" d="100"/>
        </p:scale>
        <p:origin x="22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1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7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314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7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35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20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7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3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7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6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hyperlink" Target="https://www.youtube.com/watch?v=6QSXbvmEEJ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yVjzd320gew&amp;disable_polymer=tru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vjNSDWudKq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EF71-577B-CC48-BC43-5B27C7E7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jueves</a:t>
            </a:r>
            <a:r>
              <a:rPr lang="en-US" dirty="0"/>
              <a:t>, el 19 de </a:t>
            </a:r>
            <a:r>
              <a:rPr lang="en-US" dirty="0" err="1"/>
              <a:t>marzo</a:t>
            </a:r>
            <a:r>
              <a:rPr lang="en-US" dirty="0"/>
              <a:t> de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2CB1-300C-FA4E-9A85-497A2228B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r>
              <a:rPr lang="es-ES_tradnl" sz="3200" dirty="0"/>
              <a:t>Consejos del día</a:t>
            </a:r>
          </a:p>
          <a:p>
            <a:r>
              <a:rPr lang="es-ES_tradnl" sz="3200" dirty="0"/>
              <a:t>Canción</a:t>
            </a:r>
          </a:p>
          <a:p>
            <a:r>
              <a:rPr lang="es-ES_tradnl" sz="3200" dirty="0"/>
              <a:t>Un momento de risa</a:t>
            </a:r>
          </a:p>
          <a:p>
            <a:r>
              <a:rPr lang="es-ES_tradnl" sz="3200" dirty="0"/>
              <a:t>Pepa </a:t>
            </a:r>
            <a:r>
              <a:rPr lang="es-ES_tradnl" sz="3200" dirty="0" err="1"/>
              <a:t>Pig</a:t>
            </a:r>
            <a:endParaRPr lang="es-ES_tradnl" sz="3200" dirty="0"/>
          </a:p>
          <a:p>
            <a:r>
              <a:rPr lang="es-ES_tradnl" sz="3200" dirty="0"/>
              <a:t>Repaso del pretérito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FBD5C-8AC2-E148-9D71-5134DB3A6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371" y="1408174"/>
            <a:ext cx="6502400" cy="4064000"/>
          </a:xfrm>
          <a:prstGeom prst="rect">
            <a:avLst/>
          </a:prstGeom>
        </p:spPr>
      </p:pic>
      <p:pic>
        <p:nvPicPr>
          <p:cNvPr id="7" name="Pg1 3_19.mp3">
            <a:hlinkClick r:id="" action="ppaction://media"/>
            <a:extLst>
              <a:ext uri="{FF2B5EF4-FFF2-40B4-BE49-F238E27FC236}">
                <a16:creationId xmlns:a16="http://schemas.microsoft.com/office/drawing/2014/main" id="{D8F68FCB-0C9E-3541-A8B5-48CE4C63A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1644" y="5076194"/>
            <a:ext cx="1469958" cy="146995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040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DE21-4346-164A-8FAF-4E1743E4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0661"/>
            <a:ext cx="9222804" cy="1320800"/>
          </a:xfrm>
        </p:spPr>
        <p:txBody>
          <a:bodyPr/>
          <a:lstStyle/>
          <a:p>
            <a:r>
              <a:rPr lang="es-ES_tradnl" dirty="0"/>
              <a:t>Consejo para hoy para mantenernos durante la cuarentena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115E-AB36-D849-8FFB-DB159EFC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1461"/>
            <a:ext cx="8596668" cy="4997939"/>
          </a:xfrm>
        </p:spPr>
        <p:txBody>
          <a:bodyPr>
            <a:normAutofit/>
          </a:bodyPr>
          <a:lstStyle/>
          <a:p>
            <a:r>
              <a:rPr lang="es-ES_tradnl" sz="2200" dirty="0"/>
              <a:t>Habla con amigos  y familia diariamente con </a:t>
            </a:r>
            <a:r>
              <a:rPr lang="es-ES_tradnl" sz="2200" dirty="0" err="1"/>
              <a:t>FaceTime</a:t>
            </a:r>
            <a:endParaRPr lang="es-ES_tradnl" sz="2200" dirty="0"/>
          </a:p>
          <a:p>
            <a:pPr lvl="1"/>
            <a:r>
              <a:rPr lang="es-ES_tradnl" sz="2200" dirty="0"/>
              <a:t>Es importante ver las caritas de tus seres queridos</a:t>
            </a:r>
          </a:p>
          <a:p>
            <a:pPr marL="457200" lvl="1" indent="0">
              <a:buNone/>
            </a:pP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EC622-5E17-234F-874E-782746A0D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16" y="3199784"/>
            <a:ext cx="4480760" cy="2477771"/>
          </a:xfrm>
          <a:prstGeom prst="rect">
            <a:avLst/>
          </a:prstGeom>
        </p:spPr>
      </p:pic>
      <p:pic>
        <p:nvPicPr>
          <p:cNvPr id="8" name="Movie on 3-19-20 at 12.07 PM.mov">
            <a:hlinkClick r:id="" action="ppaction://media"/>
            <a:extLst>
              <a:ext uri="{FF2B5EF4-FFF2-40B4-BE49-F238E27FC236}">
                <a16:creationId xmlns:a16="http://schemas.microsoft.com/office/drawing/2014/main" id="{668C6625-20B8-7B46-A6D2-A0ECD87EB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6782" y="3618467"/>
            <a:ext cx="4016829" cy="267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BF29F-8591-A741-8D1E-880B74DB0BFF}"/>
              </a:ext>
            </a:extLst>
          </p:cNvPr>
          <p:cNvSpPr txBox="1"/>
          <p:nvPr/>
        </p:nvSpPr>
        <p:spPr>
          <a:xfrm>
            <a:off x="7364185" y="2876619"/>
            <a:ext cx="312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Haz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para </a:t>
            </a:r>
            <a:r>
              <a:rPr lang="en-US" dirty="0" err="1"/>
              <a:t>escuchar</a:t>
            </a:r>
            <a:r>
              <a:rPr lang="en-US" dirty="0"/>
              <a:t> un </a:t>
            </a:r>
            <a:r>
              <a:rPr lang="en-US" dirty="0" err="1"/>
              <a:t>mensaje</a:t>
            </a:r>
            <a:r>
              <a:rPr lang="en-US" dirty="0"/>
              <a:t> de Rita</a:t>
            </a:r>
          </a:p>
        </p:txBody>
      </p:sp>
    </p:spTree>
    <p:extLst>
      <p:ext uri="{BB962C8B-B14F-4D97-AF65-F5344CB8AC3E}">
        <p14:creationId xmlns:p14="http://schemas.microsoft.com/office/powerpoint/2010/main" val="28794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C76-7A13-C342-AB52-4EEC272D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55" y="5045676"/>
            <a:ext cx="9601200" cy="14859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Haz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clic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el </a:t>
            </a:r>
            <a:r>
              <a:rPr lang="en-US" dirty="0" err="1">
                <a:solidFill>
                  <a:srgbClr val="FF0000"/>
                </a:solidFill>
              </a:rPr>
              <a:t>foto</a:t>
            </a:r>
            <a:r>
              <a:rPr lang="en-US" dirty="0">
                <a:solidFill>
                  <a:srgbClr val="FF0000"/>
                </a:solidFill>
              </a:rPr>
              <a:t> para </a:t>
            </a:r>
            <a:r>
              <a:rPr lang="en-US" dirty="0" err="1">
                <a:solidFill>
                  <a:srgbClr val="FF0000"/>
                </a:solidFill>
              </a:rPr>
              <a:t>escuchar</a:t>
            </a:r>
            <a:r>
              <a:rPr lang="en-US" dirty="0">
                <a:solidFill>
                  <a:srgbClr val="FF0000"/>
                </a:solidFill>
              </a:rPr>
              <a:t> la </a:t>
            </a:r>
            <a:r>
              <a:rPr lang="en-US" dirty="0" err="1">
                <a:solidFill>
                  <a:srgbClr val="FF0000"/>
                </a:solidFill>
              </a:rPr>
              <a:t>canción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19873B20-F1C9-C74B-8EB9-2A08F47E4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252" y="1965569"/>
            <a:ext cx="4963260" cy="27794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A8C735-40DD-0E4B-A9C7-13CCA6C1FD08}"/>
              </a:ext>
            </a:extLst>
          </p:cNvPr>
          <p:cNvSpPr txBox="1">
            <a:spLocks/>
          </p:cNvSpPr>
          <p:nvPr/>
        </p:nvSpPr>
        <p:spPr>
          <a:xfrm>
            <a:off x="1264508" y="7620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 Canción nueva – Juanes – La paga</a:t>
            </a:r>
            <a:endParaRPr lang="en-US" dirty="0"/>
          </a:p>
        </p:txBody>
      </p:sp>
      <p:pic>
        <p:nvPicPr>
          <p:cNvPr id="7" name="Pg3 3_18.mp3">
            <a:hlinkClick r:id="" action="ppaction://media"/>
            <a:extLst>
              <a:ext uri="{FF2B5EF4-FFF2-40B4-BE49-F238E27FC236}">
                <a16:creationId xmlns:a16="http://schemas.microsoft.com/office/drawing/2014/main" id="{13DC5C1E-C8C2-B24B-B2C0-0C027179C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534" y="2710024"/>
            <a:ext cx="1572846" cy="157284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724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D1AB-2528-A24E-9797-1E0C4FF9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¡Un minuto de risa!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DD0A31-53B9-8E4D-9F9B-56C965378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74" y="1522432"/>
            <a:ext cx="4995694" cy="38535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86357E-48F7-7247-B008-C6FCD4BC9644}"/>
              </a:ext>
            </a:extLst>
          </p:cNvPr>
          <p:cNvSpPr txBox="1">
            <a:spLocks/>
          </p:cNvSpPr>
          <p:nvPr/>
        </p:nvSpPr>
        <p:spPr>
          <a:xfrm>
            <a:off x="677334" y="562845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reírte un poco</a:t>
            </a:r>
          </a:p>
        </p:txBody>
      </p:sp>
    </p:spTree>
    <p:extLst>
      <p:ext uri="{BB962C8B-B14F-4D97-AF65-F5344CB8AC3E}">
        <p14:creationId xmlns:p14="http://schemas.microsoft.com/office/powerpoint/2010/main" val="304678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6F72-DAFF-5F4B-ACE6-88288EC2D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15900"/>
            <a:ext cx="9601200" cy="1485900"/>
          </a:xfrm>
        </p:spPr>
        <p:txBody>
          <a:bodyPr/>
          <a:lstStyle/>
          <a:p>
            <a:r>
              <a:rPr lang="en-US" dirty="0"/>
              <a:t>Entrada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cuaderno</a:t>
            </a:r>
            <a:r>
              <a:rPr lang="en-US" dirty="0"/>
              <a:t> -  3/19/2020</a:t>
            </a:r>
            <a:br>
              <a:rPr lang="en-US" dirty="0"/>
            </a:br>
            <a:r>
              <a:rPr lang="en-US" dirty="0" err="1"/>
              <a:t>Pepa</a:t>
            </a:r>
            <a:r>
              <a:rPr lang="en-US" dirty="0"/>
              <a:t> Pig – El </a:t>
            </a:r>
            <a:r>
              <a:rPr lang="en-US" dirty="0" err="1"/>
              <a:t>cumpleaños</a:t>
            </a:r>
            <a:r>
              <a:rPr lang="en-US" dirty="0"/>
              <a:t> de </a:t>
            </a:r>
            <a:r>
              <a:rPr lang="en-US" dirty="0" err="1"/>
              <a:t>Geroge</a:t>
            </a:r>
            <a:endParaRPr lang="en-US" dirty="0"/>
          </a:p>
        </p:txBody>
      </p:sp>
      <p:pic>
        <p:nvPicPr>
          <p:cNvPr id="5" name="Content Placeholder 4">
            <a:hlinkClick r:id="rId4"/>
            <a:extLst>
              <a:ext uri="{FF2B5EF4-FFF2-40B4-BE49-F238E27FC236}">
                <a16:creationId xmlns:a16="http://schemas.microsoft.com/office/drawing/2014/main" id="{EA98868D-F2A4-CD42-B676-AF634CEF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41710" y="1866900"/>
            <a:ext cx="4741179" cy="35814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BF0F3-051A-F74F-8F35-E713CBE736EB}"/>
              </a:ext>
            </a:extLst>
          </p:cNvPr>
          <p:cNvSpPr/>
          <p:nvPr/>
        </p:nvSpPr>
        <p:spPr>
          <a:xfrm>
            <a:off x="1045710" y="170180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Escribe la fecha 3/19/2020 y el título –El cumpleaños de George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Haz clic en la foto para ver el video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Mira y escucha 2 veces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2800" dirty="0"/>
              <a:t>Mientras que escuchas – toma apuntes del vocabulario y palabras</a:t>
            </a:r>
          </a:p>
          <a:p>
            <a:r>
              <a:rPr lang="es-ES_tradnl" sz="2800" dirty="0"/>
              <a:t>   que escuchas.</a:t>
            </a:r>
          </a:p>
        </p:txBody>
      </p:sp>
      <p:pic>
        <p:nvPicPr>
          <p:cNvPr id="3" name="Pg5 3_19 2ac.mp3">
            <a:hlinkClick r:id="" action="ppaction://media"/>
            <a:extLst>
              <a:ext uri="{FF2B5EF4-FFF2-40B4-BE49-F238E27FC236}">
                <a16:creationId xmlns:a16="http://schemas.microsoft.com/office/drawing/2014/main" id="{8473B339-4E57-6445-BDF5-EE2B8BF75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9368" y="4984798"/>
            <a:ext cx="1742332" cy="174233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1288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205A-559A-C642-85F4-18E28BB9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54" y="81573"/>
            <a:ext cx="9601200" cy="1485900"/>
          </a:xfrm>
        </p:spPr>
        <p:txBody>
          <a:bodyPr>
            <a:normAutofit/>
          </a:bodyPr>
          <a:lstStyle/>
          <a:p>
            <a:r>
              <a:rPr lang="es-ES_tradnl" b="1" dirty="0"/>
              <a:t>Escribe un párrafo en el pretérito – pasado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E5CB5-0905-DF42-8227-4A5E4B7D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54" y="828774"/>
            <a:ext cx="11306907" cy="3581400"/>
          </a:xfrm>
        </p:spPr>
        <p:txBody>
          <a:bodyPr>
            <a:normAutofit lnSpcReduction="10000"/>
          </a:bodyPr>
          <a:lstStyle/>
          <a:p>
            <a:r>
              <a:rPr lang="es-ES_tradnl" sz="3200" b="1" dirty="0"/>
              <a:t>¿Qué pasó en el video?</a:t>
            </a:r>
          </a:p>
          <a:p>
            <a:pPr lvl="1"/>
            <a:r>
              <a:rPr lang="es-ES_tradnl" sz="3200" b="1" dirty="0"/>
              <a:t>¿Qué hizo Pepa para George?</a:t>
            </a:r>
          </a:p>
          <a:p>
            <a:pPr lvl="1"/>
            <a:r>
              <a:rPr lang="es-ES_tradnl" sz="3200" b="1" dirty="0"/>
              <a:t>¿Qué le gusta a George?</a:t>
            </a:r>
          </a:p>
          <a:p>
            <a:pPr lvl="1"/>
            <a:r>
              <a:rPr lang="es-ES_tradnl" sz="3200" b="1" dirty="0"/>
              <a:t>¿Cuáles fueron las 3 sorpresas para George? </a:t>
            </a:r>
          </a:p>
          <a:p>
            <a:pPr lvl="1"/>
            <a:r>
              <a:rPr lang="es-ES_tradnl" sz="3200" b="1" dirty="0"/>
              <a:t>¿Quién vino a la fiesta?	</a:t>
            </a:r>
          </a:p>
          <a:p>
            <a:pPr lvl="1"/>
            <a:r>
              <a:rPr lang="es-ES_tradnl" sz="3200" b="1" dirty="0"/>
              <a:t>¿Qué regalos recibió George para su cumple?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3C40A3-0602-FB4B-8E54-C8F871B795F1}"/>
              </a:ext>
            </a:extLst>
          </p:cNvPr>
          <p:cNvSpPr txBox="1">
            <a:spLocks/>
          </p:cNvSpPr>
          <p:nvPr/>
        </p:nvSpPr>
        <p:spPr>
          <a:xfrm>
            <a:off x="422031" y="4253939"/>
            <a:ext cx="9601200" cy="742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RETO: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3D67B-7C54-9F49-9EB4-7A8F90473F40}"/>
              </a:ext>
            </a:extLst>
          </p:cNvPr>
          <p:cNvSpPr txBox="1">
            <a:spLocks/>
          </p:cNvSpPr>
          <p:nvPr/>
        </p:nvSpPr>
        <p:spPr>
          <a:xfrm>
            <a:off x="422031" y="4754222"/>
            <a:ext cx="11306907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200" b="1" dirty="0"/>
              <a:t>¿Cuántos años cumple George? ¿Cómo sabes?</a:t>
            </a:r>
          </a:p>
          <a:p>
            <a:r>
              <a:rPr lang="es-ES_tradnl" sz="3400" b="1" dirty="0"/>
              <a:t>¿Sabes otra manera de decir castillo &lt;&lt;hinchable&gt;&gt;?</a:t>
            </a:r>
          </a:p>
          <a:p>
            <a:r>
              <a:rPr lang="es-ES_tradnl" sz="3400" b="1" dirty="0"/>
              <a:t>¿Qué hicieron los chicos en el castillo hinchable? 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pic>
        <p:nvPicPr>
          <p:cNvPr id="4" name="Pg6 3_19 2ac.mp3">
            <a:hlinkClick r:id="" action="ppaction://media"/>
            <a:extLst>
              <a:ext uri="{FF2B5EF4-FFF2-40B4-BE49-F238E27FC236}">
                <a16:creationId xmlns:a16="http://schemas.microsoft.com/office/drawing/2014/main" id="{C58A3A66-6F41-4541-A481-C7DF92197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2476" y="828774"/>
            <a:ext cx="1595337" cy="159533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524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1F624-0B2C-2146-B537-10F45BF1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Espera un mensaje el lunes sobre el uso</a:t>
            </a:r>
            <a:br>
              <a:rPr lang="es-ES_tradnl" dirty="0"/>
            </a:br>
            <a:r>
              <a:rPr lang="es-ES_tradnl" dirty="0"/>
              <a:t>de ZOOM para la próxima semana!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8C8DF-F926-C14E-A8E2-97A148418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089824"/>
            <a:ext cx="5127288" cy="2871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74242-4E20-BB49-8075-64BDB5578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890" y="1447798"/>
            <a:ext cx="3683059" cy="3655978"/>
          </a:xfrm>
          <a:prstGeom prst="rect">
            <a:avLst/>
          </a:prstGeom>
        </p:spPr>
      </p:pic>
      <p:pic>
        <p:nvPicPr>
          <p:cNvPr id="6" name="Pg7 3_19.mp3">
            <a:hlinkClick r:id="" action="ppaction://media"/>
            <a:extLst>
              <a:ext uri="{FF2B5EF4-FFF2-40B4-BE49-F238E27FC236}">
                <a16:creationId xmlns:a16="http://schemas.microsoft.com/office/drawing/2014/main" id="{ADB21CD7-816C-B848-9C18-1FF4E853D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1563" y="4690982"/>
            <a:ext cx="1844385" cy="184438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2833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{50D00869-DB7C-224B-9869-2FD75C572D91}tf10001060</Template>
  <TotalTime>1429</TotalTime>
  <Words>245</Words>
  <Application>Microsoft Macintosh PowerPoint</Application>
  <PresentationFormat>Widescreen</PresentationFormat>
  <Paragraphs>32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jueves, el 19 de marzo de 2020</vt:lpstr>
      <vt:lpstr>Consejo para hoy para mantenernos durante la cuarentena</vt:lpstr>
      <vt:lpstr>Haz clic en el foto para escuchar la canción</vt:lpstr>
      <vt:lpstr>¡Un minuto de risa!</vt:lpstr>
      <vt:lpstr>Entrada en tu cuaderno -  3/19/2020 Pepa Pig – El cumpleaños de Geroge</vt:lpstr>
      <vt:lpstr>Escribe un párrafo en el pretérito – pasado </vt:lpstr>
      <vt:lpstr>Espera un mensaje el lunes sobre el uso de ZOOM para la próxima semana!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miércoles, el 18 de marzo de 2020</dc:title>
  <dc:creator>Microsoft Office User</dc:creator>
  <cp:lastModifiedBy>Microsoft Office User</cp:lastModifiedBy>
  <cp:revision>14</cp:revision>
  <dcterms:created xsi:type="dcterms:W3CDTF">2020-03-18T14:55:03Z</dcterms:created>
  <dcterms:modified xsi:type="dcterms:W3CDTF">2020-03-19T17:15:41Z</dcterms:modified>
</cp:coreProperties>
</file>