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7" r:id="rId2"/>
    <p:sldId id="944" r:id="rId3"/>
    <p:sldId id="940" r:id="rId4"/>
    <p:sldId id="941" r:id="rId5"/>
    <p:sldId id="942" r:id="rId6"/>
    <p:sldId id="9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5"/>
    <p:restoredTop sz="94713"/>
  </p:normalViewPr>
  <p:slideViewPr>
    <p:cSldViewPr snapToGrid="0" snapToObjects="1">
      <p:cViewPr varScale="1">
        <p:scale>
          <a:sx n="98" d="100"/>
          <a:sy n="98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31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35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hyperlink" Target="https://www.youtube.com/watch?v=6QSXbvmEEJ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file:///Users/ledererp/Desktop/2ac%2017%20de%20marzo%202020.pptx#-1,1,martes, el 17 de marzo de 20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openxmlformats.org/officeDocument/2006/relationships/hyperlink" Target="https://www.youtube.com/watch?v=AfJd3ueC3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EF71-577B-CC48-BC43-5B27C7E7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miércoles</a:t>
            </a:r>
            <a:r>
              <a:rPr lang="en-US" dirty="0"/>
              <a:t>, el 18 de </a:t>
            </a:r>
            <a:r>
              <a:rPr lang="en-US" dirty="0" err="1"/>
              <a:t>marzo</a:t>
            </a:r>
            <a:r>
              <a:rPr lang="en-US" dirty="0"/>
              <a:t> de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CB1-300C-FA4E-9A85-497A2228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s-ES_tradnl" sz="3200" dirty="0"/>
              <a:t>Canción</a:t>
            </a:r>
          </a:p>
          <a:p>
            <a:r>
              <a:rPr lang="es-ES_tradnl" sz="3200" dirty="0"/>
              <a:t>Diario para hoy</a:t>
            </a:r>
          </a:p>
          <a:p>
            <a:r>
              <a:rPr lang="es-ES_tradnl" sz="3200" dirty="0"/>
              <a:t>Repaso de ayer</a:t>
            </a:r>
          </a:p>
          <a:p>
            <a:r>
              <a:rPr lang="es-ES_tradnl" sz="3200" dirty="0"/>
              <a:t>Un poco más si quieres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B4652-C700-EB45-81C3-03C38AD73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002" y="1710381"/>
            <a:ext cx="5334000" cy="3733800"/>
          </a:xfrm>
          <a:prstGeom prst="rect">
            <a:avLst/>
          </a:prstGeom>
        </p:spPr>
      </p:pic>
      <p:pic>
        <p:nvPicPr>
          <p:cNvPr id="5" name="Pf 13_18.mp3">
            <a:hlinkClick r:id="" action="ppaction://media"/>
            <a:extLst>
              <a:ext uri="{FF2B5EF4-FFF2-40B4-BE49-F238E27FC236}">
                <a16:creationId xmlns:a16="http://schemas.microsoft.com/office/drawing/2014/main" id="{AD02418C-978D-8844-B43F-D59B6D6CE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8953" y="4913157"/>
            <a:ext cx="1118035" cy="111803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8040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DE21-4346-164A-8FAF-4E1743E4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661"/>
            <a:ext cx="9222804" cy="1320800"/>
          </a:xfrm>
        </p:spPr>
        <p:txBody>
          <a:bodyPr/>
          <a:lstStyle/>
          <a:p>
            <a:r>
              <a:rPr lang="es-ES_tradnl" dirty="0"/>
              <a:t>Consejo para hoy para mantenernos durante la cuarentena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115E-AB36-D849-8FFB-DB159EFC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461"/>
            <a:ext cx="8596668" cy="4997939"/>
          </a:xfrm>
        </p:spPr>
        <p:txBody>
          <a:bodyPr>
            <a:normAutofit/>
          </a:bodyPr>
          <a:lstStyle/>
          <a:p>
            <a:r>
              <a:rPr lang="es-ES_tradnl" sz="2200" dirty="0"/>
              <a:t>Haz una rutina</a:t>
            </a:r>
          </a:p>
          <a:p>
            <a:pPr lvl="1"/>
            <a:r>
              <a:rPr lang="es-ES_tradnl" sz="2200" dirty="0"/>
              <a:t>Levántate a la misma hora cada día (ojalá no sea mediodía)</a:t>
            </a:r>
          </a:p>
          <a:p>
            <a:pPr lvl="1"/>
            <a:r>
              <a:rPr lang="es-ES_tradnl" sz="2200" dirty="0"/>
              <a:t>Vístete en ropa normal,  no te quedes en tus pijamas todo el día</a:t>
            </a:r>
          </a:p>
          <a:p>
            <a:pPr lvl="1"/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A50D2-311E-0849-95E7-8804872F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75" y="3514969"/>
            <a:ext cx="46482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EFF5D-8467-1742-A381-373F2C28C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70" y="3354265"/>
            <a:ext cx="2857500" cy="2857500"/>
          </a:xfrm>
          <a:prstGeom prst="rect">
            <a:avLst/>
          </a:prstGeom>
        </p:spPr>
      </p:pic>
      <p:pic>
        <p:nvPicPr>
          <p:cNvPr id="6" name="Pg2 3_18.mp3">
            <a:hlinkClick r:id="" action="ppaction://media"/>
            <a:extLst>
              <a:ext uri="{FF2B5EF4-FFF2-40B4-BE49-F238E27FC236}">
                <a16:creationId xmlns:a16="http://schemas.microsoft.com/office/drawing/2014/main" id="{FFEF70A0-F2CA-9641-9402-23708053B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999" y="5338884"/>
            <a:ext cx="1361831" cy="136183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794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6C76-7A13-C342-AB52-4EEC272D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5" y="5045676"/>
            <a:ext cx="9601200" cy="14859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clic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foto</a:t>
            </a:r>
            <a:r>
              <a:rPr lang="en-US" dirty="0">
                <a:solidFill>
                  <a:srgbClr val="FF0000"/>
                </a:solidFill>
              </a:rPr>
              <a:t> para </a:t>
            </a:r>
            <a:r>
              <a:rPr lang="en-US" dirty="0" err="1">
                <a:solidFill>
                  <a:srgbClr val="FF0000"/>
                </a:solidFill>
              </a:rPr>
              <a:t>escuchar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canción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9873B20-F1C9-C74B-8EB9-2A08F47E4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252" y="1965569"/>
            <a:ext cx="4963260" cy="27794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A8C735-40DD-0E4B-A9C7-13CCA6C1FD08}"/>
              </a:ext>
            </a:extLst>
          </p:cNvPr>
          <p:cNvSpPr txBox="1">
            <a:spLocks/>
          </p:cNvSpPr>
          <p:nvPr/>
        </p:nvSpPr>
        <p:spPr>
          <a:xfrm>
            <a:off x="1264508" y="7620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 Canción nueva – Juanes – La paga</a:t>
            </a:r>
            <a:endParaRPr lang="en-US" dirty="0"/>
          </a:p>
        </p:txBody>
      </p:sp>
      <p:pic>
        <p:nvPicPr>
          <p:cNvPr id="7" name="Pg3 3_18.mp3">
            <a:hlinkClick r:id="" action="ppaction://media"/>
            <a:extLst>
              <a:ext uri="{FF2B5EF4-FFF2-40B4-BE49-F238E27FC236}">
                <a16:creationId xmlns:a16="http://schemas.microsoft.com/office/drawing/2014/main" id="{13DC5C1E-C8C2-B24B-B2C0-0C027179C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534" y="2710024"/>
            <a:ext cx="1572846" cy="15728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24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94B-CDCE-1B49-9927-F18115E6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Diario</a:t>
            </a:r>
            <a:r>
              <a:rPr lang="en-US" dirty="0"/>
              <a:t> – 18 de </a:t>
            </a:r>
            <a:r>
              <a:rPr lang="en-US" dirty="0" err="1"/>
              <a:t>marzo</a:t>
            </a:r>
            <a:r>
              <a:rPr lang="en-US" dirty="0"/>
              <a:t> de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F685-E9BB-4B43-8529-A039EA68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9313"/>
            <a:ext cx="8596668" cy="3880773"/>
          </a:xfrm>
        </p:spPr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la expression  -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modos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73420-39BE-0446-871A-9E40BC33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508" y="2559217"/>
            <a:ext cx="6116594" cy="4111654"/>
          </a:xfrm>
          <a:prstGeom prst="rect">
            <a:avLst/>
          </a:prstGeom>
        </p:spPr>
      </p:pic>
      <p:pic>
        <p:nvPicPr>
          <p:cNvPr id="6" name="Pg4 3_18.mp3">
            <a:hlinkClick r:id="" action="ppaction://media"/>
            <a:extLst>
              <a:ext uri="{FF2B5EF4-FFF2-40B4-BE49-F238E27FC236}">
                <a16:creationId xmlns:a16="http://schemas.microsoft.com/office/drawing/2014/main" id="{0E595BD2-2F29-7944-BE5A-D44D42231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460" y="4710555"/>
            <a:ext cx="1484923" cy="148492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566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40F4-7E40-9F4F-AC22-F3EE1D7E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2374" cy="13208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Termina la lección de ayer</a:t>
            </a: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did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finish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yesterday</a:t>
            </a:r>
            <a:r>
              <a:rPr lang="es-ES_tradnl" dirty="0"/>
              <a:t>, </a:t>
            </a:r>
            <a:r>
              <a:rPr lang="es-ES_tradnl" dirty="0" err="1"/>
              <a:t>please</a:t>
            </a:r>
            <a:r>
              <a:rPr lang="es-ES_tradnl" dirty="0"/>
              <a:t> use </a:t>
            </a:r>
            <a:r>
              <a:rPr lang="es-ES_tradnl" dirty="0" err="1"/>
              <a:t>the</a:t>
            </a:r>
            <a:r>
              <a:rPr lang="es-ES_tradnl" dirty="0"/>
              <a:t> blog </a:t>
            </a:r>
            <a:r>
              <a:rPr lang="es-ES_tradnl" dirty="0" err="1"/>
              <a:t>or</a:t>
            </a:r>
            <a:r>
              <a:rPr lang="es-ES_tradnl" dirty="0"/>
              <a:t> Google </a:t>
            </a:r>
            <a:r>
              <a:rPr lang="es-ES_tradnl" dirty="0" err="1"/>
              <a:t>Classroom</a:t>
            </a:r>
            <a:r>
              <a:rPr lang="es-ES_tradnl" dirty="0"/>
              <a:t> to </a:t>
            </a:r>
            <a:r>
              <a:rPr lang="es-ES_tradnl" dirty="0" err="1"/>
              <a:t>access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lesson</a:t>
            </a:r>
            <a:r>
              <a:rPr lang="es-ES_tradnl" dirty="0"/>
              <a:t>.</a:t>
            </a:r>
            <a:br>
              <a:rPr lang="es-ES_tradnl" dirty="0"/>
            </a:br>
            <a:r>
              <a:rPr lang="es-ES_tradnl" dirty="0"/>
              <a:t>I am </a:t>
            </a:r>
            <a:r>
              <a:rPr lang="es-ES_tradnl" dirty="0" err="1"/>
              <a:t>unable</a:t>
            </a:r>
            <a:r>
              <a:rPr lang="es-ES_tradnl" dirty="0"/>
              <a:t> to link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.</a:t>
            </a:r>
          </a:p>
        </p:txBody>
      </p:sp>
      <p:sp>
        <p:nvSpPr>
          <p:cNvPr id="4" name="Action Button: Custom 3">
            <a:hlinkClick r:id="rId2" action="ppaction://hlinkpres?slideindex=1&amp;slidetitle=martes, el 17 de marzo de 2020" highlightClick="1"/>
            <a:extLst>
              <a:ext uri="{FF2B5EF4-FFF2-40B4-BE49-F238E27FC236}">
                <a16:creationId xmlns:a16="http://schemas.microsoft.com/office/drawing/2014/main" id="{347275BD-7FF8-2040-9C3D-C6F48F4EFBA6}"/>
              </a:ext>
            </a:extLst>
          </p:cNvPr>
          <p:cNvSpPr/>
          <p:nvPr/>
        </p:nvSpPr>
        <p:spPr>
          <a:xfrm>
            <a:off x="4648745" y="3684313"/>
            <a:ext cx="2894552" cy="2515017"/>
          </a:xfrm>
          <a:prstGeom prst="actionButtonBlank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B5B6-A0BD-5948-A25F-09718E07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246"/>
          </a:xfrm>
        </p:spPr>
        <p:txBody>
          <a:bodyPr>
            <a:normAutofit fontScale="90000"/>
          </a:bodyPr>
          <a:lstStyle/>
          <a:p>
            <a:r>
              <a:rPr lang="en-US" dirty="0"/>
              <a:t>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quieres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hlinkClick r:id="rId4"/>
            <a:extLst>
              <a:ext uri="{FF2B5EF4-FFF2-40B4-BE49-F238E27FC236}">
                <a16:creationId xmlns:a16="http://schemas.microsoft.com/office/drawing/2014/main" id="{F067B8E2-E044-5044-9512-9A5B0AF91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5080" y="2672861"/>
            <a:ext cx="6164859" cy="34523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DC5E5B-39E1-414F-80F2-67225A7AFAD5}"/>
              </a:ext>
            </a:extLst>
          </p:cNvPr>
          <p:cNvSpPr/>
          <p:nvPr/>
        </p:nvSpPr>
        <p:spPr>
          <a:xfrm>
            <a:off x="258972" y="1703466"/>
            <a:ext cx="991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/>
              <a:t>Escucha a Vicente y toma apuntes de que aprendiste</a:t>
            </a:r>
          </a:p>
        </p:txBody>
      </p:sp>
      <p:pic>
        <p:nvPicPr>
          <p:cNvPr id="6" name="Pg6 3_18.mp3">
            <a:hlinkClick r:id="" action="ppaction://media"/>
            <a:extLst>
              <a:ext uri="{FF2B5EF4-FFF2-40B4-BE49-F238E27FC236}">
                <a16:creationId xmlns:a16="http://schemas.microsoft.com/office/drawing/2014/main" id="{4977B1D0-6A9D-B643-9695-F4B3F46D3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631" y="4534751"/>
            <a:ext cx="1572846" cy="15728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7183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{50D00869-DB7C-224B-9869-2FD75C572D91}tf10001060</Template>
  <TotalTime>149</TotalTime>
  <Words>146</Words>
  <Application>Microsoft Macintosh PowerPoint</Application>
  <PresentationFormat>Widescreen</PresentationFormat>
  <Paragraphs>16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miércoles, el 18 de marzo de 2020</vt:lpstr>
      <vt:lpstr>Consejo para hoy para mantenernos durante la cuarentena</vt:lpstr>
      <vt:lpstr>Haz clic en el foto para escuchar la canción</vt:lpstr>
      <vt:lpstr>Diario – 18 de marzo de 2020</vt:lpstr>
      <vt:lpstr>Termina la lección de ayer   If you did not finish the work from yesterday, please use the blog or Google Classroom to access the lesson. I am unable to link it here.</vt:lpstr>
      <vt:lpstr>Un poco más si quieres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miércoles, el 18 de marzo de 2020</dc:title>
  <dc:creator>Microsoft Office User</dc:creator>
  <cp:lastModifiedBy>Microsoft Office User</cp:lastModifiedBy>
  <cp:revision>8</cp:revision>
  <dcterms:created xsi:type="dcterms:W3CDTF">2020-03-18T14:55:03Z</dcterms:created>
  <dcterms:modified xsi:type="dcterms:W3CDTF">2020-03-18T19:56:12Z</dcterms:modified>
</cp:coreProperties>
</file>