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39" r:id="rId2"/>
    <p:sldId id="943" r:id="rId3"/>
    <p:sldId id="940" r:id="rId4"/>
    <p:sldId id="941" r:id="rId5"/>
    <p:sldId id="944" r:id="rId6"/>
    <p:sldId id="9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8"/>
    <p:restoredTop sz="94713"/>
  </p:normalViewPr>
  <p:slideViewPr>
    <p:cSldViewPr snapToGrid="0" snapToObjects="1">
      <p:cViewPr varScale="1">
        <p:scale>
          <a:sx n="73" d="100"/>
          <a:sy n="73" d="100"/>
        </p:scale>
        <p:origin x="20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4610-7CD2-2647-8946-BE594E318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3B70F-78D4-F046-ABEB-EE24588C7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EA986-9A22-DB42-B3CD-AC8880F7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1137C-CF98-BC47-9BB4-6C19EA9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8A7E-8416-3046-B83C-BC8E6ACB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4EC2-2E31-584C-9846-A080EC1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DBB13-7775-D748-9250-826E29914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9329D-64CE-B841-A914-79839B42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9C4B-F5F8-7B44-9788-D5EC2EFB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65D1-2775-F74A-B8EE-3F66484A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0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BC7B5-32C2-9847-B0D5-3BD5ADA5B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1CE06-33AB-4540-9C49-FF16769F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BD98-76BA-9440-9DE5-E40E31AD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4F7F8-FFD9-8844-8E78-31AFA4A3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7181-5A21-CF42-8EB7-414059AF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503F-559A-E94E-8DFE-9E33054D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8B33-E06D-B94E-83A2-0CF85B6C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F3757-A871-8644-9B8C-8F7803F8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DFF8F-19E1-F048-AD9F-5657DDC3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8FE6-C21E-2B4E-878C-6B5431E9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3CF7-2D68-AE46-A6AC-DE1F228B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95EF-CB81-6348-85DC-8EEDCA7D3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7E5C-7956-4141-A5FD-39C0E39D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53B98-DF06-784C-AA3E-8A8601F7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FBC8-F43C-6D4C-BCF3-D8CF076A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FE10-92D8-FF46-8631-108EC117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ADB9-749D-544C-BA80-A6827A3D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CEBF2-FC96-EF49-9B94-3372603B3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37A36-E99C-D44E-9471-E81938BC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1F162-3B84-3347-8FF1-220015B1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71A2F-A35C-C847-AA3E-B59A8416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6388-10E2-654D-A611-92D038CF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235C-27E4-9145-800E-75DA8B4E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D8410-A612-E243-B73F-63A8B9EC1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2E820-0A76-7941-9082-3B5967A9F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5DB7-15F2-F64E-A219-553D4053C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13D2-73AD-9F49-A23E-A56014DF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6CE9A-DA17-654E-922E-AE8EB630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D9749-41D4-C640-9091-DF510126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F804-22DA-3D4B-8109-E615D32F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4A589-00CE-E843-A04D-5C72B245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459E8-BBA2-4A44-AFE9-41B2D0D0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579D8-6EC0-DB41-B334-EB609CE8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356D37-9C98-834A-922D-E1E148FE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CE2BB-AF4E-EE4B-AD35-DA51663B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3576E-37EC-674C-B6AE-031976C3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E852-A418-3547-AAF0-E779F7B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01AA-E678-C647-A4B9-389D0447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DF020-98CC-8645-BF29-0C46BD158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FAAD-5C7D-BE41-BF2F-4ECCEF93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CE41D-3CA2-AE43-B76A-0C1C8C46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069C2-1E60-844F-9898-1D28B065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75A6-0BF0-2F42-86BA-CF7823AF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B0006-94E3-6F45-9E01-E425329E4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46891-F3FF-0847-9EEE-45016F510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5ED9D-0534-A04B-B12B-15FEF543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A32D-56EE-2D4B-8AB5-119F60E1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D50BE-B541-6249-BCA7-1C2C2974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C199-B5DF-F44F-8CA1-AB0900CB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7EA2F-A450-6E44-85B9-77CFEDF9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FDE56-9233-F24D-B1B5-1BE552C22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FE32-9331-5741-9F19-2A9F1631D064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108A7-76D4-CF4F-BF8A-69C7524C2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9629-BEED-5249-A419-045328E0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CDC54-CE57-7D4A-8B55-8CEDF8A3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tiff"/><Relationship Id="rId4" Type="http://schemas.openxmlformats.org/officeDocument/2006/relationships/hyperlink" Target="https://www.youtube.com/watch?v=6QSXbvmEEJ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Il3WyXTfGO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quizlet.com/491919917/lear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00BC-7E28-A447-8853-C846763F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/>
          <a:p>
            <a:r>
              <a:rPr lang="es-ES_tradnl" dirty="0"/>
              <a:t>martes, el 17 de marzo de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CFEEB-D632-1F41-B2B3-E63620694FC6}"/>
              </a:ext>
            </a:extLst>
          </p:cNvPr>
          <p:cNvSpPr txBox="1"/>
          <p:nvPr/>
        </p:nvSpPr>
        <p:spPr>
          <a:xfrm>
            <a:off x="1267771" y="1519891"/>
            <a:ext cx="6623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Canción nueva – la paga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Escuchamos y escribimos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Miramos / Escuchamos Pepa Pig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Escribimos - cuadernos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Repaso del vocabulario - quizlet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This lesson should take no more</a:t>
            </a:r>
          </a:p>
          <a:p>
            <a:r>
              <a:rPr lang="es-ES_tradnl" sz="2800" dirty="0"/>
              <a:t>     than 30 minutes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6E869-69C1-234D-84FB-88640BC5E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700" y="1276350"/>
            <a:ext cx="4419600" cy="4972050"/>
          </a:xfrm>
          <a:prstGeom prst="rect">
            <a:avLst/>
          </a:prstGeom>
        </p:spPr>
      </p:pic>
      <p:pic>
        <p:nvPicPr>
          <p:cNvPr id="4" name="2ac pg1 3_17.mp3">
            <a:hlinkClick r:id="" action="ppaction://media"/>
            <a:extLst>
              <a:ext uri="{FF2B5EF4-FFF2-40B4-BE49-F238E27FC236}">
                <a16:creationId xmlns:a16="http://schemas.microsoft.com/office/drawing/2014/main" id="{68EABA29-99A1-914B-8A3C-8E5D3EA4C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651" y="4888523"/>
            <a:ext cx="1437828" cy="1437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1F8DA-60D8-BE46-B402-C9F713A05286}"/>
              </a:ext>
            </a:extLst>
          </p:cNvPr>
          <p:cNvSpPr txBox="1"/>
          <p:nvPr/>
        </p:nvSpPr>
        <p:spPr>
          <a:xfrm>
            <a:off x="2111481" y="5311472"/>
            <a:ext cx="5240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on the audio button for an audio to go along with the slides</a:t>
            </a:r>
          </a:p>
        </p:txBody>
      </p:sp>
    </p:spTree>
    <p:extLst>
      <p:ext uri="{BB962C8B-B14F-4D97-AF65-F5344CB8AC3E}">
        <p14:creationId xmlns:p14="http://schemas.microsoft.com/office/powerpoint/2010/main" val="19644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EF0C-11C7-2B43-9B13-1519F786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Saquen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libritos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67AAE-2911-E849-A061-9BB28B9F1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00" y="1422400"/>
            <a:ext cx="9601200" cy="3581400"/>
          </a:xfrm>
        </p:spPr>
        <p:txBody>
          <a:bodyPr>
            <a:normAutofit/>
          </a:bodyPr>
          <a:lstStyle/>
          <a:p>
            <a:r>
              <a:rPr lang="en-US" sz="4000"/>
              <a:t>Escribe la </a:t>
            </a:r>
            <a:r>
              <a:rPr lang="en-US" sz="4000" err="1"/>
              <a:t>fecha</a:t>
            </a:r>
            <a:r>
              <a:rPr lang="en-US" sz="4000"/>
              <a:t> 17 de </a:t>
            </a:r>
            <a:r>
              <a:rPr lang="en-US" sz="4000" err="1"/>
              <a:t>marzo</a:t>
            </a:r>
            <a:r>
              <a:rPr lang="en-US" sz="4000"/>
              <a:t> de 2020</a:t>
            </a:r>
          </a:p>
          <a:p>
            <a:r>
              <a:rPr lang="en-US" sz="4000"/>
              <a:t>You will make 2 entries today</a:t>
            </a:r>
          </a:p>
          <a:p>
            <a:pPr marL="1273302" lvl="1" indent="-742950">
              <a:buFont typeface="+mj-lt"/>
              <a:buAutoNum type="arabicPeriod"/>
            </a:pPr>
            <a:r>
              <a:rPr lang="en-US" sz="4000" err="1"/>
              <a:t>Canción</a:t>
            </a:r>
            <a:r>
              <a:rPr lang="en-US" sz="4000"/>
              <a:t> </a:t>
            </a:r>
            <a:r>
              <a:rPr lang="en-US" sz="4000" err="1"/>
              <a:t>nueva</a:t>
            </a:r>
            <a:r>
              <a:rPr lang="en-US" sz="4000"/>
              <a:t> – La </a:t>
            </a:r>
            <a:r>
              <a:rPr lang="en-US" sz="4000" err="1"/>
              <a:t>paga</a:t>
            </a:r>
            <a:endParaRPr lang="en-US" sz="4000"/>
          </a:p>
          <a:p>
            <a:pPr marL="1273302" lvl="1" indent="-742950">
              <a:buFont typeface="+mj-lt"/>
              <a:buAutoNum type="arabicPeriod"/>
            </a:pPr>
            <a:r>
              <a:rPr lang="en-US" sz="4000" err="1"/>
              <a:t>Pepa</a:t>
            </a:r>
            <a:r>
              <a:rPr lang="en-US" sz="4000"/>
              <a:t> Pig – El </a:t>
            </a:r>
            <a:r>
              <a:rPr lang="en-US" sz="4000" err="1"/>
              <a:t>cumple</a:t>
            </a:r>
            <a:r>
              <a:rPr lang="en-US" sz="4000"/>
              <a:t> de </a:t>
            </a:r>
            <a:r>
              <a:rPr lang="en-US" sz="4000" err="1"/>
              <a:t>Mamá</a:t>
            </a:r>
            <a:r>
              <a:rPr lang="en-US" sz="4000"/>
              <a:t> Pig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F9AC0-9CF7-6D42-84C1-3B9BEB579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869" y="273187"/>
            <a:ext cx="1561826" cy="1561826"/>
          </a:xfrm>
          <a:prstGeom prst="rect">
            <a:avLst/>
          </a:prstGeom>
        </p:spPr>
      </p:pic>
      <p:pic>
        <p:nvPicPr>
          <p:cNvPr id="5" name="2ac p2 3_17.mp3">
            <a:hlinkClick r:id="" action="ppaction://media"/>
            <a:extLst>
              <a:ext uri="{FF2B5EF4-FFF2-40B4-BE49-F238E27FC236}">
                <a16:creationId xmlns:a16="http://schemas.microsoft.com/office/drawing/2014/main" id="{2BE5281A-22DC-304B-A13D-D66103ACB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567" y="4800600"/>
            <a:ext cx="1508370" cy="1508370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0768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6C76-7A13-C342-AB52-4EEC272D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9601200" cy="1485900"/>
          </a:xfrm>
        </p:spPr>
        <p:txBody>
          <a:bodyPr/>
          <a:lstStyle/>
          <a:p>
            <a:r>
              <a:rPr lang="en-US"/>
              <a:t>Entrada 1:</a:t>
            </a:r>
            <a:br>
              <a:rPr lang="en-US"/>
            </a:br>
            <a:r>
              <a:rPr lang="en-US"/>
              <a:t> </a:t>
            </a:r>
            <a:r>
              <a:rPr lang="en-US" err="1"/>
              <a:t>Canción</a:t>
            </a:r>
            <a:r>
              <a:rPr lang="en-US"/>
              <a:t> </a:t>
            </a:r>
            <a:r>
              <a:rPr lang="en-US" err="1"/>
              <a:t>nueva</a:t>
            </a:r>
            <a:r>
              <a:rPr lang="en-US"/>
              <a:t> – </a:t>
            </a:r>
            <a:r>
              <a:rPr lang="en-US" err="1"/>
              <a:t>Juanes</a:t>
            </a:r>
            <a:r>
              <a:rPr lang="en-US"/>
              <a:t> – La </a:t>
            </a:r>
            <a:r>
              <a:rPr lang="en-US" err="1"/>
              <a:t>paga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3ECBB-41D0-6840-AD2F-59536128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638300"/>
            <a:ext cx="6769100" cy="3581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/>
              <a:t>Haz clic en la foto para escuchar la canción. 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/>
              <a:t>Mientras que escuchas – toma apuntes de </a:t>
            </a:r>
          </a:p>
          <a:p>
            <a:pPr marL="0" indent="0">
              <a:buNone/>
            </a:pPr>
            <a:r>
              <a:rPr lang="es-ES_tradnl" sz="2800"/>
              <a:t>       los verbos que escuchas en el pretérito</a:t>
            </a:r>
          </a:p>
          <a:p>
            <a:pPr marL="0" indent="0">
              <a:buNone/>
            </a:pPr>
            <a:r>
              <a:rPr lang="es-ES_tradnl"/>
              <a:t>3.    Escucha 2 veces</a:t>
            </a:r>
          </a:p>
          <a:p>
            <a:pPr marL="0" indent="0">
              <a:buNone/>
            </a:pPr>
            <a:endParaRPr lang="es-ES_tradnl" sz="2800"/>
          </a:p>
          <a:p>
            <a:endParaRPr lang="es-ES_tradnl" sz="2800"/>
          </a:p>
          <a:p>
            <a:r>
              <a:rPr lang="es-ES_tradnl" sz="2800" err="1"/>
              <a:t>Please</a:t>
            </a:r>
            <a:r>
              <a:rPr lang="es-ES_tradnl" sz="2800"/>
              <a:t> </a:t>
            </a:r>
            <a:r>
              <a:rPr lang="es-ES_tradnl" sz="2800" err="1"/>
              <a:t>don’t</a:t>
            </a:r>
            <a:r>
              <a:rPr lang="es-ES_tradnl" sz="2800"/>
              <a:t> look up </a:t>
            </a:r>
            <a:r>
              <a:rPr lang="es-ES_tradnl" sz="2800" err="1"/>
              <a:t>the</a:t>
            </a:r>
            <a:r>
              <a:rPr lang="es-ES_tradnl" sz="2800"/>
              <a:t> </a:t>
            </a:r>
            <a:r>
              <a:rPr lang="es-ES_tradnl" sz="2800" err="1"/>
              <a:t>lyrics</a:t>
            </a:r>
            <a:r>
              <a:rPr lang="es-ES_tradnl" sz="2800"/>
              <a:t> to do </a:t>
            </a:r>
            <a:r>
              <a:rPr lang="es-ES_tradnl" sz="2800" err="1"/>
              <a:t>this</a:t>
            </a:r>
            <a:r>
              <a:rPr lang="es-ES_tradnl" sz="2800"/>
              <a:t>, </a:t>
            </a:r>
          </a:p>
          <a:p>
            <a:pPr marL="0" indent="0">
              <a:buNone/>
            </a:pPr>
            <a:r>
              <a:rPr lang="es-ES_tradnl" sz="2800"/>
              <a:t>    </a:t>
            </a:r>
            <a:r>
              <a:rPr lang="es-ES_tradnl" sz="2800" err="1"/>
              <a:t>It</a:t>
            </a:r>
            <a:r>
              <a:rPr lang="es-ES_tradnl" sz="2800"/>
              <a:t> </a:t>
            </a:r>
            <a:r>
              <a:rPr lang="es-ES_tradnl" sz="2800" err="1"/>
              <a:t>is</a:t>
            </a:r>
            <a:r>
              <a:rPr lang="es-ES_tradnl" sz="2800"/>
              <a:t> a </a:t>
            </a:r>
            <a:r>
              <a:rPr lang="es-ES_tradnl" sz="2800" err="1"/>
              <a:t>practice</a:t>
            </a:r>
            <a:r>
              <a:rPr lang="es-ES_tradnl" sz="2800"/>
              <a:t> </a:t>
            </a:r>
            <a:r>
              <a:rPr lang="es-ES_tradnl" sz="2800" err="1"/>
              <a:t>for</a:t>
            </a:r>
            <a:r>
              <a:rPr lang="es-ES_tradnl" sz="2800"/>
              <a:t> </a:t>
            </a:r>
            <a:r>
              <a:rPr lang="es-ES_tradnl" sz="2800" err="1"/>
              <a:t>listenting</a:t>
            </a:r>
            <a:r>
              <a:rPr lang="es-ES_tradnl" sz="2800"/>
              <a:t> and </a:t>
            </a:r>
            <a:r>
              <a:rPr lang="es-ES_tradnl" sz="2800" err="1"/>
              <a:t>it</a:t>
            </a:r>
            <a:r>
              <a:rPr lang="es-ES_tradnl" sz="2800"/>
              <a:t> </a:t>
            </a:r>
            <a:r>
              <a:rPr lang="es-ES_tradnl" sz="2800" err="1"/>
              <a:t>is</a:t>
            </a:r>
            <a:r>
              <a:rPr lang="es-ES_tradnl" sz="2800"/>
              <a:t> </a:t>
            </a:r>
            <a:r>
              <a:rPr lang="es-ES_tradnl" sz="2800" err="1"/>
              <a:t>okay</a:t>
            </a:r>
            <a:endParaRPr lang="es-ES_tradnl" sz="2800"/>
          </a:p>
          <a:p>
            <a:pPr marL="0" indent="0">
              <a:buNone/>
            </a:pPr>
            <a:r>
              <a:rPr lang="es-ES_tradnl" sz="2800"/>
              <a:t>    </a:t>
            </a:r>
            <a:r>
              <a:rPr lang="es-ES_tradnl" sz="2800" err="1"/>
              <a:t>If</a:t>
            </a:r>
            <a:r>
              <a:rPr lang="es-ES_tradnl" sz="2800"/>
              <a:t> </a:t>
            </a:r>
            <a:r>
              <a:rPr lang="es-ES_tradnl" sz="2800" err="1"/>
              <a:t>you</a:t>
            </a:r>
            <a:r>
              <a:rPr lang="es-ES_tradnl" sz="2800"/>
              <a:t> </a:t>
            </a:r>
            <a:r>
              <a:rPr lang="es-ES_tradnl" sz="2800" err="1"/>
              <a:t>don’t</a:t>
            </a:r>
            <a:r>
              <a:rPr lang="es-ES_tradnl" sz="2800"/>
              <a:t> </a:t>
            </a:r>
            <a:r>
              <a:rPr lang="es-ES_tradnl" sz="2800" err="1"/>
              <a:t>get</a:t>
            </a:r>
            <a:r>
              <a:rPr lang="es-ES_tradnl" sz="2800"/>
              <a:t> </a:t>
            </a:r>
            <a:r>
              <a:rPr lang="es-ES_tradnl" sz="2800" err="1"/>
              <a:t>them</a:t>
            </a:r>
            <a:r>
              <a:rPr lang="es-ES_tradnl" sz="2800"/>
              <a:t> </a:t>
            </a:r>
            <a:r>
              <a:rPr lang="es-ES_tradnl" sz="2800" err="1"/>
              <a:t>all</a:t>
            </a:r>
            <a:endParaRPr lang="es-ES_tradnl" sz="280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9873B20-F1C9-C74B-8EB9-2A08F47E4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300" y="1778000"/>
            <a:ext cx="4535714" cy="2540000"/>
          </a:xfrm>
          <a:prstGeom prst="rect">
            <a:avLst/>
          </a:prstGeom>
        </p:spPr>
      </p:pic>
      <p:pic>
        <p:nvPicPr>
          <p:cNvPr id="5" name="2ac p3 3_17.mp3">
            <a:hlinkClick r:id="" action="ppaction://media"/>
            <a:extLst>
              <a:ext uri="{FF2B5EF4-FFF2-40B4-BE49-F238E27FC236}">
                <a16:creationId xmlns:a16="http://schemas.microsoft.com/office/drawing/2014/main" id="{C2AC6BC2-680C-1547-992D-337C75CDE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4831" y="4832838"/>
            <a:ext cx="1695938" cy="169593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7334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6F72-DAFF-5F4B-ACE6-88288EC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15900"/>
            <a:ext cx="9601200" cy="1485900"/>
          </a:xfrm>
        </p:spPr>
        <p:txBody>
          <a:bodyPr/>
          <a:lstStyle/>
          <a:p>
            <a:r>
              <a:rPr lang="en-US"/>
              <a:t>Entrada 2:</a:t>
            </a:r>
            <a:br>
              <a:rPr lang="en-US"/>
            </a:br>
            <a:r>
              <a:rPr lang="en-US" err="1"/>
              <a:t>Pepa</a:t>
            </a:r>
            <a:r>
              <a:rPr lang="en-US"/>
              <a:t> Pig – El </a:t>
            </a:r>
            <a:r>
              <a:rPr lang="en-US" err="1"/>
              <a:t>cumpleaños</a:t>
            </a:r>
            <a:r>
              <a:rPr lang="en-US"/>
              <a:t> de </a:t>
            </a:r>
            <a:r>
              <a:rPr lang="en-US" err="1"/>
              <a:t>Mamá</a:t>
            </a:r>
            <a:r>
              <a:rPr lang="en-US"/>
              <a:t> Pig</a:t>
            </a:r>
          </a:p>
        </p:txBody>
      </p:sp>
      <p:pic>
        <p:nvPicPr>
          <p:cNvPr id="5" name="Content Placeholder 4">
            <a:hlinkClick r:id="rId4"/>
            <a:extLst>
              <a:ext uri="{FF2B5EF4-FFF2-40B4-BE49-F238E27FC236}">
                <a16:creationId xmlns:a16="http://schemas.microsoft.com/office/drawing/2014/main" id="{EA98868D-F2A4-CD42-B676-AF634CEF8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41710" y="1866900"/>
            <a:ext cx="4741179" cy="3581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1BF0F3-051A-F74F-8F35-E713CBE736EB}"/>
              </a:ext>
            </a:extLst>
          </p:cNvPr>
          <p:cNvSpPr/>
          <p:nvPr/>
        </p:nvSpPr>
        <p:spPr>
          <a:xfrm>
            <a:off x="1346200" y="18669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2800"/>
              <a:t>Haz clic en la foto para ver el video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2800"/>
              <a:t>Mira y escucha 2 veces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2800"/>
              <a:t>Mientras que escuchas – toma apuntes del vocabulario y palabras</a:t>
            </a:r>
          </a:p>
          <a:p>
            <a:r>
              <a:rPr lang="es-ES_tradnl" sz="2800"/>
              <a:t>   que escuchas.</a:t>
            </a:r>
          </a:p>
        </p:txBody>
      </p:sp>
      <p:pic>
        <p:nvPicPr>
          <p:cNvPr id="6" name="2ac p4 3_17.mp3">
            <a:hlinkClick r:id="" action="ppaction://media"/>
            <a:extLst>
              <a:ext uri="{FF2B5EF4-FFF2-40B4-BE49-F238E27FC236}">
                <a16:creationId xmlns:a16="http://schemas.microsoft.com/office/drawing/2014/main" id="{A715806E-2B98-BF40-A186-E99A545C4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200" y="4657481"/>
            <a:ext cx="1581638" cy="1581638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3452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205A-559A-C642-85F4-18E28BB9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2540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ES_tradnl" b="1"/>
              <a:t>Escribe un párrafo en el pretérito – pasado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5CB5-0905-DF42-8227-4A5E4B7D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168400"/>
            <a:ext cx="11306907" cy="3581400"/>
          </a:xfrm>
        </p:spPr>
        <p:txBody>
          <a:bodyPr>
            <a:normAutofit/>
          </a:bodyPr>
          <a:lstStyle/>
          <a:p>
            <a:r>
              <a:rPr lang="es-ES_tradnl" sz="3200" b="1"/>
              <a:t>¿Qué pasó en el video?</a:t>
            </a:r>
          </a:p>
          <a:p>
            <a:pPr lvl="1"/>
            <a:r>
              <a:rPr lang="es-ES_tradnl" sz="3200" b="1"/>
              <a:t>¿Qué hizo la familia de Mamá </a:t>
            </a:r>
            <a:r>
              <a:rPr lang="es-ES_tradnl" sz="3200" b="1" err="1"/>
              <a:t>Pig</a:t>
            </a:r>
            <a:r>
              <a:rPr lang="es-ES_tradnl" sz="3200" b="1"/>
              <a:t> para su cumpleaños</a:t>
            </a:r>
          </a:p>
          <a:p>
            <a:pPr lvl="1"/>
            <a:r>
              <a:rPr lang="es-ES_tradnl" sz="3200" b="1"/>
              <a:t>¿Cuál fue el problema con las velas?</a:t>
            </a:r>
          </a:p>
          <a:p>
            <a:pPr lvl="1"/>
            <a:r>
              <a:rPr lang="es-ES_tradnl" sz="3200" b="1"/>
              <a:t>¿Cuál fue la otra palabra usaron para decir &lt;&lt;</a:t>
            </a:r>
            <a:r>
              <a:rPr lang="es-ES_tradnl" sz="3200" b="1" u="sng"/>
              <a:t>poner</a:t>
            </a:r>
            <a:r>
              <a:rPr lang="es-ES_tradnl" sz="3200" b="1"/>
              <a:t> la velas&gt;&gt;?</a:t>
            </a:r>
          </a:p>
          <a:p>
            <a:pPr lvl="1"/>
            <a:r>
              <a:rPr lang="es-ES_tradnl" sz="3200" b="1"/>
              <a:t>¿Quién vino a la fiesta?	</a:t>
            </a:r>
          </a:p>
          <a:p>
            <a:pPr lvl="1"/>
            <a:r>
              <a:rPr lang="es-ES_tradnl" sz="3200" b="1"/>
              <a:t>¿Qué regalos recibió Mamá </a:t>
            </a:r>
            <a:r>
              <a:rPr lang="es-ES_tradnl" sz="3200" b="1" err="1"/>
              <a:t>Pig</a:t>
            </a:r>
            <a:r>
              <a:rPr lang="es-ES_tradnl" sz="3200" b="1"/>
              <a:t> para su cumple?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EC7E0-2060-234F-9B60-A52FA2D76F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>
            <a:off x="422031" y="330482"/>
            <a:ext cx="11441290" cy="6070318"/>
          </a:xfrm>
          <a:prstGeom prst="rect">
            <a:avLst/>
          </a:prstGeom>
        </p:spPr>
      </p:pic>
      <p:pic>
        <p:nvPicPr>
          <p:cNvPr id="6" name="2ac p5 3_17.mp3">
            <a:hlinkClick r:id="" action="ppaction://media"/>
            <a:extLst>
              <a:ext uri="{FF2B5EF4-FFF2-40B4-BE49-F238E27FC236}">
                <a16:creationId xmlns:a16="http://schemas.microsoft.com/office/drawing/2014/main" id="{0E76CD0A-6987-3C4F-A3FA-A57B02992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1261" y="5093677"/>
            <a:ext cx="1537677" cy="1537677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1613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1D22449E-49C9-FA45-84D6-C5DA1151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322" y="1447256"/>
            <a:ext cx="5712558" cy="2408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773DA5-FD04-D54E-B364-F06F0DBFFBF8}"/>
              </a:ext>
            </a:extLst>
          </p:cNvPr>
          <p:cNvSpPr txBox="1"/>
          <p:nvPr/>
        </p:nvSpPr>
        <p:spPr>
          <a:xfrm>
            <a:off x="2019300" y="5461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Do the learn function of Quizlet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89FEF-4BBA-C94E-9514-6C1BE6A7B0CB}"/>
              </a:ext>
            </a:extLst>
          </p:cNvPr>
          <p:cNvSpPr txBox="1"/>
          <p:nvPr/>
        </p:nvSpPr>
        <p:spPr>
          <a:xfrm>
            <a:off x="2641480" y="4648200"/>
            <a:ext cx="1122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¡Que </a:t>
            </a:r>
            <a:r>
              <a:rPr lang="en-US" sz="4000" dirty="0" err="1"/>
              <a:t>tengan</a:t>
            </a:r>
            <a:r>
              <a:rPr lang="en-US" sz="4000" dirty="0"/>
              <a:t> un </a:t>
            </a:r>
            <a:r>
              <a:rPr lang="en-US" sz="4000" dirty="0" err="1"/>
              <a:t>buen</a:t>
            </a:r>
            <a:r>
              <a:rPr lang="en-US" sz="4000" dirty="0"/>
              <a:t> </a:t>
            </a:r>
            <a:r>
              <a:rPr lang="en-US" sz="4000" dirty="0" err="1"/>
              <a:t>día</a:t>
            </a:r>
            <a:r>
              <a:rPr lang="en-US" sz="4000" dirty="0"/>
              <a:t> y </a:t>
            </a:r>
          </a:p>
          <a:p>
            <a:r>
              <a:rPr lang="en-US" sz="4000" dirty="0" err="1"/>
              <a:t>espero</a:t>
            </a:r>
            <a:r>
              <a:rPr lang="en-US" sz="4000" dirty="0"/>
              <a:t> que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veamos</a:t>
            </a:r>
            <a:r>
              <a:rPr lang="en-US" sz="4000" dirty="0"/>
              <a:t> pronto!</a:t>
            </a:r>
          </a:p>
        </p:txBody>
      </p:sp>
      <p:pic>
        <p:nvPicPr>
          <p:cNvPr id="3" name="2ac p6 3_17.mp3">
            <a:hlinkClick r:id="" action="ppaction://media"/>
            <a:extLst>
              <a:ext uri="{FF2B5EF4-FFF2-40B4-BE49-F238E27FC236}">
                <a16:creationId xmlns:a16="http://schemas.microsoft.com/office/drawing/2014/main" id="{CED1D6C4-5CF4-6B4C-B596-2148DE072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306" y="5168265"/>
            <a:ext cx="1270977" cy="1270977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2479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285</Words>
  <Application>Microsoft Macintosh PowerPoint</Application>
  <PresentationFormat>Widescreen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martes, el 17 de marzo de 2020</vt:lpstr>
      <vt:lpstr>Saquen los libritos para escribir </vt:lpstr>
      <vt:lpstr>Entrada 1:  Canción nueva – Juanes – La paga</vt:lpstr>
      <vt:lpstr>Entrada 2: Pepa Pig – El cumpleaños de Mamá Pig</vt:lpstr>
      <vt:lpstr>Escribe un párrafo en el pretérito – pasado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martes, el 17 de marzo de 2020</dc:title>
  <dc:creator>Microsoft Office User</dc:creator>
  <cp:lastModifiedBy>Microsoft Office User</cp:lastModifiedBy>
  <cp:revision>7</cp:revision>
  <dcterms:created xsi:type="dcterms:W3CDTF">2020-03-17T16:36:32Z</dcterms:created>
  <dcterms:modified xsi:type="dcterms:W3CDTF">2020-03-17T19:18:08Z</dcterms:modified>
</cp:coreProperties>
</file>